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256" r:id="rId5"/>
    <p:sldId id="257" r:id="rId6"/>
    <p:sldId id="300" r:id="rId7"/>
    <p:sldId id="258" r:id="rId8"/>
    <p:sldId id="295" r:id="rId9"/>
    <p:sldId id="301" r:id="rId10"/>
    <p:sldId id="303" r:id="rId11"/>
    <p:sldId id="305" r:id="rId12"/>
    <p:sldId id="306" r:id="rId13"/>
    <p:sldId id="262" r:id="rId14"/>
    <p:sldId id="297" r:id="rId15"/>
    <p:sldId id="273" r:id="rId16"/>
    <p:sldId id="299" r:id="rId17"/>
    <p:sldId id="302" r:id="rId18"/>
    <p:sldId id="298" r:id="rId19"/>
    <p:sldId id="271" r:id="rId20"/>
  </p:sldIdLst>
  <p:sldSz cx="5759450" cy="1069181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BC2C"/>
    <a:srgbClr val="79C7E1"/>
    <a:srgbClr val="DB1D5E"/>
    <a:srgbClr val="E9D324"/>
    <a:srgbClr val="B9191C"/>
    <a:srgbClr val="4CA838"/>
    <a:srgbClr val="40B0CA"/>
    <a:srgbClr val="653D31"/>
    <a:srgbClr val="985E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FC8A18-DDE8-41C4-9D17-27FB5A18094C}" v="940" dt="2026-07-03T21:02:39.81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Stijl, thema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ijl, thema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Stijl, thema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9" d="100"/>
          <a:sy n="89" d="100"/>
        </p:scale>
        <p:origin x="2222" y="-6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neke Wind" userId="966e2768-d8eb-4096-9e5a-2952a172dcf5" providerId="ADAL" clId="{D90D4E6F-AB7D-4315-B513-8D3804B431C2}"/>
    <pc:docChg chg="undo custSel modSld">
      <pc:chgData name="Janneke Wind" userId="966e2768-d8eb-4096-9e5a-2952a172dcf5" providerId="ADAL" clId="{D90D4E6F-AB7D-4315-B513-8D3804B431C2}" dt="2026-07-03T08:55:44.110" v="936" actId="20577"/>
      <pc:docMkLst>
        <pc:docMk/>
      </pc:docMkLst>
      <pc:sldChg chg="modSp mod">
        <pc:chgData name="Janneke Wind" userId="966e2768-d8eb-4096-9e5a-2952a172dcf5" providerId="ADAL" clId="{D90D4E6F-AB7D-4315-B513-8D3804B431C2}" dt="2026-07-02T14:21:10.278" v="923" actId="313"/>
        <pc:sldMkLst>
          <pc:docMk/>
          <pc:sldMk cId="1129974071" sldId="257"/>
        </pc:sldMkLst>
        <pc:spChg chg="mod">
          <ac:chgData name="Janneke Wind" userId="966e2768-d8eb-4096-9e5a-2952a172dcf5" providerId="ADAL" clId="{D90D4E6F-AB7D-4315-B513-8D3804B431C2}" dt="2026-07-02T14:21:10.278" v="923" actId="313"/>
          <ac:spMkLst>
            <pc:docMk/>
            <pc:sldMk cId="1129974071" sldId="257"/>
            <ac:spMk id="3" creationId="{00000000-0000-0000-0000-000000000000}"/>
          </ac:spMkLst>
        </pc:spChg>
        <pc:spChg chg="mod">
          <ac:chgData name="Janneke Wind" userId="966e2768-d8eb-4096-9e5a-2952a172dcf5" providerId="ADAL" clId="{D90D4E6F-AB7D-4315-B513-8D3804B431C2}" dt="2026-07-02T09:49:03.956" v="153" actId="1076"/>
          <ac:spMkLst>
            <pc:docMk/>
            <pc:sldMk cId="1129974071" sldId="257"/>
            <ac:spMk id="6" creationId="{00000000-0000-0000-0000-000000000000}"/>
          </ac:spMkLst>
        </pc:spChg>
      </pc:sldChg>
      <pc:sldChg chg="modSp mod">
        <pc:chgData name="Janneke Wind" userId="966e2768-d8eb-4096-9e5a-2952a172dcf5" providerId="ADAL" clId="{D90D4E6F-AB7D-4315-B513-8D3804B431C2}" dt="2026-07-02T09:31:58.105" v="1" actId="20577"/>
        <pc:sldMkLst>
          <pc:docMk/>
          <pc:sldMk cId="2058296696" sldId="258"/>
        </pc:sldMkLst>
        <pc:graphicFrameChg chg="modGraphic">
          <ac:chgData name="Janneke Wind" userId="966e2768-d8eb-4096-9e5a-2952a172dcf5" providerId="ADAL" clId="{D90D4E6F-AB7D-4315-B513-8D3804B431C2}" dt="2026-07-02T09:31:58.105" v="1" actId="20577"/>
          <ac:graphicFrameMkLst>
            <pc:docMk/>
            <pc:sldMk cId="2058296696" sldId="258"/>
            <ac:graphicFrameMk id="3" creationId="{573A046E-3D7B-47A3-B0D0-F0EFFA7232EF}"/>
          </ac:graphicFrameMkLst>
        </pc:graphicFrameChg>
      </pc:sldChg>
      <pc:sldChg chg="modSp mod">
        <pc:chgData name="Janneke Wind" userId="966e2768-d8eb-4096-9e5a-2952a172dcf5" providerId="ADAL" clId="{D90D4E6F-AB7D-4315-B513-8D3804B431C2}" dt="2026-07-03T08:55:44.110" v="936" actId="20577"/>
        <pc:sldMkLst>
          <pc:docMk/>
          <pc:sldMk cId="2950866016" sldId="295"/>
        </pc:sldMkLst>
        <pc:spChg chg="mod">
          <ac:chgData name="Janneke Wind" userId="966e2768-d8eb-4096-9e5a-2952a172dcf5" providerId="ADAL" clId="{D90D4E6F-AB7D-4315-B513-8D3804B431C2}" dt="2026-07-02T09:44:20.117" v="91" actId="20577"/>
          <ac:spMkLst>
            <pc:docMk/>
            <pc:sldMk cId="2950866016" sldId="295"/>
            <ac:spMk id="4" creationId="{90581C28-AB7A-130A-2801-B4346F2734B8}"/>
          </ac:spMkLst>
        </pc:spChg>
        <pc:spChg chg="mod">
          <ac:chgData name="Janneke Wind" userId="966e2768-d8eb-4096-9e5a-2952a172dcf5" providerId="ADAL" clId="{D90D4E6F-AB7D-4315-B513-8D3804B431C2}" dt="2026-07-02T14:05:36.147" v="310" actId="20577"/>
          <ac:spMkLst>
            <pc:docMk/>
            <pc:sldMk cId="2950866016" sldId="295"/>
            <ac:spMk id="6" creationId="{298FDC4F-38A7-2735-51C4-0D259EE4964C}"/>
          </ac:spMkLst>
        </pc:spChg>
        <pc:spChg chg="mod">
          <ac:chgData name="Janneke Wind" userId="966e2768-d8eb-4096-9e5a-2952a172dcf5" providerId="ADAL" clId="{D90D4E6F-AB7D-4315-B513-8D3804B431C2}" dt="2026-07-02T14:06:30.918" v="374" actId="20577"/>
          <ac:spMkLst>
            <pc:docMk/>
            <pc:sldMk cId="2950866016" sldId="295"/>
            <ac:spMk id="10" creationId="{FDA6090E-4DCD-1742-9CCC-266A1C86828B}"/>
          </ac:spMkLst>
        </pc:spChg>
        <pc:spChg chg="mod">
          <ac:chgData name="Janneke Wind" userId="966e2768-d8eb-4096-9e5a-2952a172dcf5" providerId="ADAL" clId="{D90D4E6F-AB7D-4315-B513-8D3804B431C2}" dt="2026-07-02T09:44:58.791" v="92" actId="20577"/>
          <ac:spMkLst>
            <pc:docMk/>
            <pc:sldMk cId="2950866016" sldId="295"/>
            <ac:spMk id="14" creationId="{C16867CF-4303-CABF-D65F-E3D2C21E66B4}"/>
          </ac:spMkLst>
        </pc:spChg>
        <pc:spChg chg="mod">
          <ac:chgData name="Janneke Wind" userId="966e2768-d8eb-4096-9e5a-2952a172dcf5" providerId="ADAL" clId="{D90D4E6F-AB7D-4315-B513-8D3804B431C2}" dt="2026-07-03T08:55:44.110" v="936" actId="20577"/>
          <ac:spMkLst>
            <pc:docMk/>
            <pc:sldMk cId="2950866016" sldId="295"/>
            <ac:spMk id="19" creationId="{BE96731C-D5F1-6D2B-A0C7-0E3C1DEF002C}"/>
          </ac:spMkLst>
        </pc:spChg>
      </pc:sldChg>
      <pc:sldChg chg="modSp mod">
        <pc:chgData name="Janneke Wind" userId="966e2768-d8eb-4096-9e5a-2952a172dcf5" providerId="ADAL" clId="{D90D4E6F-AB7D-4315-B513-8D3804B431C2}" dt="2026-07-02T14:22:36.038" v="925" actId="20577"/>
        <pc:sldMkLst>
          <pc:docMk/>
          <pc:sldMk cId="225918752" sldId="300"/>
        </pc:sldMkLst>
        <pc:spChg chg="mod">
          <ac:chgData name="Janneke Wind" userId="966e2768-d8eb-4096-9e5a-2952a172dcf5" providerId="ADAL" clId="{D90D4E6F-AB7D-4315-B513-8D3804B431C2}" dt="2026-07-02T14:22:36.038" v="925" actId="20577"/>
          <ac:spMkLst>
            <pc:docMk/>
            <pc:sldMk cId="225918752" sldId="300"/>
            <ac:spMk id="2" creationId="{8DB62DE3-42D0-6264-A906-D6141A1E74E4}"/>
          </ac:spMkLst>
        </pc:spChg>
      </pc:sldChg>
      <pc:sldChg chg="modSp mod">
        <pc:chgData name="Janneke Wind" userId="966e2768-d8eb-4096-9e5a-2952a172dcf5" providerId="ADAL" clId="{D90D4E6F-AB7D-4315-B513-8D3804B431C2}" dt="2026-07-02T14:11:34.744" v="620" actId="20577"/>
        <pc:sldMkLst>
          <pc:docMk/>
          <pc:sldMk cId="3098131643" sldId="301"/>
        </pc:sldMkLst>
        <pc:spChg chg="mod">
          <ac:chgData name="Janneke Wind" userId="966e2768-d8eb-4096-9e5a-2952a172dcf5" providerId="ADAL" clId="{D90D4E6F-AB7D-4315-B513-8D3804B431C2}" dt="2026-07-02T14:11:34.744" v="620" actId="20577"/>
          <ac:spMkLst>
            <pc:docMk/>
            <pc:sldMk cId="3098131643" sldId="301"/>
            <ac:spMk id="2" creationId="{85F18993-91B0-10E4-9B44-B5CA1F8AFFF6}"/>
          </ac:spMkLst>
        </pc:spChg>
      </pc:sldChg>
      <pc:sldChg chg="modSp mod">
        <pc:chgData name="Janneke Wind" userId="966e2768-d8eb-4096-9e5a-2952a172dcf5" providerId="ADAL" clId="{D90D4E6F-AB7D-4315-B513-8D3804B431C2}" dt="2026-07-02T14:19:36.319" v="916" actId="20577"/>
        <pc:sldMkLst>
          <pc:docMk/>
          <pc:sldMk cId="222256571" sldId="302"/>
        </pc:sldMkLst>
        <pc:spChg chg="mod">
          <ac:chgData name="Janneke Wind" userId="966e2768-d8eb-4096-9e5a-2952a172dcf5" providerId="ADAL" clId="{D90D4E6F-AB7D-4315-B513-8D3804B431C2}" dt="2026-07-02T14:19:36.319" v="916" actId="20577"/>
          <ac:spMkLst>
            <pc:docMk/>
            <pc:sldMk cId="222256571" sldId="302"/>
            <ac:spMk id="7" creationId="{B85A3BD3-CBBB-E128-2118-1AF271FC9A3C}"/>
          </ac:spMkLst>
        </pc:spChg>
      </pc:sldChg>
      <pc:sldChg chg="modSp mod">
        <pc:chgData name="Janneke Wind" userId="966e2768-d8eb-4096-9e5a-2952a172dcf5" providerId="ADAL" clId="{D90D4E6F-AB7D-4315-B513-8D3804B431C2}" dt="2026-07-02T14:13:27.010" v="622" actId="20577"/>
        <pc:sldMkLst>
          <pc:docMk/>
          <pc:sldMk cId="1332477873" sldId="303"/>
        </pc:sldMkLst>
        <pc:spChg chg="mod">
          <ac:chgData name="Janneke Wind" userId="966e2768-d8eb-4096-9e5a-2952a172dcf5" providerId="ADAL" clId="{D90D4E6F-AB7D-4315-B513-8D3804B431C2}" dt="2026-07-02T14:13:27.010" v="622" actId="20577"/>
          <ac:spMkLst>
            <pc:docMk/>
            <pc:sldMk cId="1332477873" sldId="303"/>
            <ac:spMk id="4" creationId="{40D15EF2-A4F2-3694-F6AE-F86032F8A4A4}"/>
          </ac:spMkLst>
        </pc:spChg>
      </pc:sldChg>
      <pc:sldChg chg="modSp mod">
        <pc:chgData name="Janneke Wind" userId="966e2768-d8eb-4096-9e5a-2952a172dcf5" providerId="ADAL" clId="{D90D4E6F-AB7D-4315-B513-8D3804B431C2}" dt="2026-07-02T14:02:34.397" v="221" actId="20577"/>
        <pc:sldMkLst>
          <pc:docMk/>
          <pc:sldMk cId="2009132488" sldId="304"/>
        </pc:sldMkLst>
        <pc:spChg chg="mod">
          <ac:chgData name="Janneke Wind" userId="966e2768-d8eb-4096-9e5a-2952a172dcf5" providerId="ADAL" clId="{D90D4E6F-AB7D-4315-B513-8D3804B431C2}" dt="2026-07-02T14:02:34.397" v="221" actId="20577"/>
          <ac:spMkLst>
            <pc:docMk/>
            <pc:sldMk cId="2009132488" sldId="304"/>
            <ac:spMk id="5" creationId="{CBE46C6D-5255-A246-7C4A-81C89C1406B4}"/>
          </ac:spMkLst>
        </pc:spChg>
        <pc:graphicFrameChg chg="modGraphic">
          <ac:chgData name="Janneke Wind" userId="966e2768-d8eb-4096-9e5a-2952a172dcf5" providerId="ADAL" clId="{D90D4E6F-AB7D-4315-B513-8D3804B431C2}" dt="2026-07-02T14:01:31.937" v="209" actId="20577"/>
          <ac:graphicFrameMkLst>
            <pc:docMk/>
            <pc:sldMk cId="2009132488" sldId="304"/>
            <ac:graphicFrameMk id="7" creationId="{692B8ECA-B577-5FD0-ED5A-82036958E044}"/>
          </ac:graphicFrameMkLst>
        </pc:graphicFrameChg>
      </pc:sldChg>
      <pc:sldChg chg="modSp mod">
        <pc:chgData name="Janneke Wind" userId="966e2768-d8eb-4096-9e5a-2952a172dcf5" providerId="ADAL" clId="{D90D4E6F-AB7D-4315-B513-8D3804B431C2}" dt="2026-07-02T14:18:49.953" v="914" actId="20577"/>
        <pc:sldMkLst>
          <pc:docMk/>
          <pc:sldMk cId="1927896461" sldId="305"/>
        </pc:sldMkLst>
        <pc:spChg chg="mod">
          <ac:chgData name="Janneke Wind" userId="966e2768-d8eb-4096-9e5a-2952a172dcf5" providerId="ADAL" clId="{D90D4E6F-AB7D-4315-B513-8D3804B431C2}" dt="2026-07-02T14:18:01.815" v="885" actId="2711"/>
          <ac:spMkLst>
            <pc:docMk/>
            <pc:sldMk cId="1927896461" sldId="305"/>
            <ac:spMk id="3" creationId="{AD3093BF-498D-AAD4-DAA8-98E3BA1FB6D5}"/>
          </ac:spMkLst>
        </pc:spChg>
        <pc:spChg chg="mod">
          <ac:chgData name="Janneke Wind" userId="966e2768-d8eb-4096-9e5a-2952a172dcf5" providerId="ADAL" clId="{D90D4E6F-AB7D-4315-B513-8D3804B431C2}" dt="2026-07-02T14:15:00.185" v="631" actId="20577"/>
          <ac:spMkLst>
            <pc:docMk/>
            <pc:sldMk cId="1927896461" sldId="305"/>
            <ac:spMk id="6" creationId="{B8579AB9-C760-39CF-7C95-956787D94018}"/>
          </ac:spMkLst>
        </pc:spChg>
        <pc:spChg chg="mod">
          <ac:chgData name="Janneke Wind" userId="966e2768-d8eb-4096-9e5a-2952a172dcf5" providerId="ADAL" clId="{D90D4E6F-AB7D-4315-B513-8D3804B431C2}" dt="2026-07-02T14:18:49.953" v="914" actId="20577"/>
          <ac:spMkLst>
            <pc:docMk/>
            <pc:sldMk cId="1927896461" sldId="305"/>
            <ac:spMk id="12" creationId="{B58B3C36-156A-C855-8B85-333CD0E59CFB}"/>
          </ac:spMkLst>
        </pc:spChg>
      </pc:sldChg>
    </pc:docChg>
  </pc:docChgLst>
  <pc:docChgLst>
    <pc:chgData name="Diana van Dam" userId="3df5df1f-521b-4114-88f6-e80fa32f752a" providerId="ADAL" clId="{A66E6872-019E-4D0F-ADD7-8FF180CF9D3F}"/>
    <pc:docChg chg="undo custSel addSld delSld modSld sldOrd">
      <pc:chgData name="Diana van Dam" userId="3df5df1f-521b-4114-88f6-e80fa32f752a" providerId="ADAL" clId="{A66E6872-019E-4D0F-ADD7-8FF180CF9D3F}" dt="2026-07-03T21:06:39.653" v="4283" actId="2711"/>
      <pc:docMkLst>
        <pc:docMk/>
      </pc:docMkLst>
      <pc:sldChg chg="addSp delSp modSp mod">
        <pc:chgData name="Diana van Dam" userId="3df5df1f-521b-4114-88f6-e80fa32f752a" providerId="ADAL" clId="{A66E6872-019E-4D0F-ADD7-8FF180CF9D3F}" dt="2026-07-03T20:20:44.645" v="3810" actId="1076"/>
        <pc:sldMkLst>
          <pc:docMk/>
          <pc:sldMk cId="873219506" sldId="256"/>
        </pc:sldMkLst>
        <pc:spChg chg="mod ord">
          <ac:chgData name="Diana van Dam" userId="3df5df1f-521b-4114-88f6-e80fa32f752a" providerId="ADAL" clId="{A66E6872-019E-4D0F-ADD7-8FF180CF9D3F}" dt="2026-07-03T20:17:56.114" v="3786" actId="255"/>
          <ac:spMkLst>
            <pc:docMk/>
            <pc:sldMk cId="873219506" sldId="256"/>
            <ac:spMk id="5" creationId="{00000000-0000-0000-0000-000000000000}"/>
          </ac:spMkLst>
        </pc:spChg>
        <pc:spChg chg="mod ord">
          <ac:chgData name="Diana van Dam" userId="3df5df1f-521b-4114-88f6-e80fa32f752a" providerId="ADAL" clId="{A66E6872-019E-4D0F-ADD7-8FF180CF9D3F}" dt="2026-07-03T20:18:34.128" v="3804" actId="1076"/>
          <ac:spMkLst>
            <pc:docMk/>
            <pc:sldMk cId="873219506" sldId="256"/>
            <ac:spMk id="6" creationId="{83334C08-0C81-4783-9B6E-9681BA527AD5}"/>
          </ac:spMkLst>
        </pc:spChg>
        <pc:picChg chg="add del mod ord">
          <ac:chgData name="Diana van Dam" userId="3df5df1f-521b-4114-88f6-e80fa32f752a" providerId="ADAL" clId="{A66E6872-019E-4D0F-ADD7-8FF180CF9D3F}" dt="2026-07-03T20:18:49.226" v="3806" actId="21"/>
          <ac:picMkLst>
            <pc:docMk/>
            <pc:sldMk cId="873219506" sldId="256"/>
            <ac:picMk id="4" creationId="{8C6EF7F9-2154-A501-143A-DB120C44E9E2}"/>
          </ac:picMkLst>
        </pc:picChg>
        <pc:picChg chg="add mod">
          <ac:chgData name="Diana van Dam" userId="3df5df1f-521b-4114-88f6-e80fa32f752a" providerId="ADAL" clId="{A66E6872-019E-4D0F-ADD7-8FF180CF9D3F}" dt="2026-07-03T20:20:44.645" v="3810" actId="1076"/>
          <ac:picMkLst>
            <pc:docMk/>
            <pc:sldMk cId="873219506" sldId="256"/>
            <ac:picMk id="8" creationId="{8B2E763F-13DE-8116-14AA-BDA758FA4182}"/>
          </ac:picMkLst>
        </pc:picChg>
        <pc:picChg chg="add mod ord">
          <ac:chgData name="Diana van Dam" userId="3df5df1f-521b-4114-88f6-e80fa32f752a" providerId="ADAL" clId="{A66E6872-019E-4D0F-ADD7-8FF180CF9D3F}" dt="2026-07-03T20:20:39.530" v="3809" actId="167"/>
          <ac:picMkLst>
            <pc:docMk/>
            <pc:sldMk cId="873219506" sldId="256"/>
            <ac:picMk id="11" creationId="{D86B6489-3371-BDBA-CAF4-839E2FB6AF82}"/>
          </ac:picMkLst>
        </pc:picChg>
      </pc:sldChg>
      <pc:sldChg chg="addSp modSp mod">
        <pc:chgData name="Diana van Dam" userId="3df5df1f-521b-4114-88f6-e80fa32f752a" providerId="ADAL" clId="{A66E6872-019E-4D0F-ADD7-8FF180CF9D3F}" dt="2026-07-03T20:22:40.666" v="3827" actId="1076"/>
        <pc:sldMkLst>
          <pc:docMk/>
          <pc:sldMk cId="1129974071" sldId="257"/>
        </pc:sldMkLst>
        <pc:spChg chg="mod">
          <ac:chgData name="Diana van Dam" userId="3df5df1f-521b-4114-88f6-e80fa32f752a" providerId="ADAL" clId="{A66E6872-019E-4D0F-ADD7-8FF180CF9D3F}" dt="2026-07-03T20:22:39.134" v="3826" actId="1076"/>
          <ac:spMkLst>
            <pc:docMk/>
            <pc:sldMk cId="1129974071" sldId="257"/>
            <ac:spMk id="3" creationId="{00000000-0000-0000-0000-000000000000}"/>
          </ac:spMkLst>
        </pc:spChg>
        <pc:picChg chg="add mod modCrop">
          <ac:chgData name="Diana van Dam" userId="3df5df1f-521b-4114-88f6-e80fa32f752a" providerId="ADAL" clId="{A66E6872-019E-4D0F-ADD7-8FF180CF9D3F}" dt="2026-07-03T20:22:40.666" v="3827" actId="1076"/>
          <ac:picMkLst>
            <pc:docMk/>
            <pc:sldMk cId="1129974071" sldId="257"/>
            <ac:picMk id="2" creationId="{FE623AE5-9E42-EB1A-E399-A868DE439543}"/>
          </ac:picMkLst>
        </pc:picChg>
      </pc:sldChg>
      <pc:sldChg chg="addSp delSp modSp mod">
        <pc:chgData name="Diana van Dam" userId="3df5df1f-521b-4114-88f6-e80fa32f752a" providerId="ADAL" clId="{A66E6872-019E-4D0F-ADD7-8FF180CF9D3F}" dt="2026-07-03T20:22:59.240" v="3832" actId="20577"/>
        <pc:sldMkLst>
          <pc:docMk/>
          <pc:sldMk cId="2058296696" sldId="258"/>
        </pc:sldMkLst>
        <pc:spChg chg="mod">
          <ac:chgData name="Diana van Dam" userId="3df5df1f-521b-4114-88f6-e80fa32f752a" providerId="ADAL" clId="{A66E6872-019E-4D0F-ADD7-8FF180CF9D3F}" dt="2026-07-03T20:22:59.240" v="3832" actId="20577"/>
          <ac:spMkLst>
            <pc:docMk/>
            <pc:sldMk cId="2058296696" sldId="258"/>
            <ac:spMk id="4" creationId="{F20DBD53-97CE-4367-9723-821BCA57B4E0}"/>
          </ac:spMkLst>
        </pc:spChg>
        <pc:graphicFrameChg chg="add del mod modGraphic">
          <ac:chgData name="Diana van Dam" userId="3df5df1f-521b-4114-88f6-e80fa32f752a" providerId="ADAL" clId="{A66E6872-019E-4D0F-ADD7-8FF180CF9D3F}" dt="2026-07-01T08:22:11.692" v="2177" actId="14734"/>
          <ac:graphicFrameMkLst>
            <pc:docMk/>
            <pc:sldMk cId="2058296696" sldId="258"/>
            <ac:graphicFrameMk id="3" creationId="{573A046E-3D7B-47A3-B0D0-F0EFFA7232EF}"/>
          </ac:graphicFrameMkLst>
        </pc:graphicFrameChg>
        <pc:picChg chg="add mod">
          <ac:chgData name="Diana van Dam" userId="3df5df1f-521b-4114-88f6-e80fa32f752a" providerId="ADAL" clId="{A66E6872-019E-4D0F-ADD7-8FF180CF9D3F}" dt="2026-07-01T08:22:08.634" v="2176" actId="1076"/>
          <ac:picMkLst>
            <pc:docMk/>
            <pc:sldMk cId="2058296696" sldId="258"/>
            <ac:picMk id="7" creationId="{FB877E39-8F06-3695-18B5-99AC252D116B}"/>
          </ac:picMkLst>
        </pc:picChg>
      </pc:sldChg>
      <pc:sldChg chg="addSp delSp modSp mod ord">
        <pc:chgData name="Diana van Dam" userId="3df5df1f-521b-4114-88f6-e80fa32f752a" providerId="ADAL" clId="{A66E6872-019E-4D0F-ADD7-8FF180CF9D3F}" dt="2026-07-03T21:05:34.489" v="4279"/>
        <pc:sldMkLst>
          <pc:docMk/>
          <pc:sldMk cId="1634313147" sldId="262"/>
        </pc:sldMkLst>
        <pc:spChg chg="mod">
          <ac:chgData name="Diana van Dam" userId="3df5df1f-521b-4114-88f6-e80fa32f752a" providerId="ADAL" clId="{A66E6872-019E-4D0F-ADD7-8FF180CF9D3F}" dt="2026-07-03T20:30:13.288" v="3868" actId="1076"/>
          <ac:spMkLst>
            <pc:docMk/>
            <pc:sldMk cId="1634313147" sldId="262"/>
            <ac:spMk id="4" creationId="{E4ED680C-A701-474D-8EDE-68F39F21D82A}"/>
          </ac:spMkLst>
        </pc:spChg>
        <pc:spChg chg="mod">
          <ac:chgData name="Diana van Dam" userId="3df5df1f-521b-4114-88f6-e80fa32f752a" providerId="ADAL" clId="{A66E6872-019E-4D0F-ADD7-8FF180CF9D3F}" dt="2026-07-01T08:07:40.214" v="2000"/>
          <ac:spMkLst>
            <pc:docMk/>
            <pc:sldMk cId="1634313147" sldId="262"/>
            <ac:spMk id="6" creationId="{6FBEA87E-51D0-8038-EB4B-FE379DF6AD3A}"/>
          </ac:spMkLst>
        </pc:spChg>
        <pc:spChg chg="add mod">
          <ac:chgData name="Diana van Dam" userId="3df5df1f-521b-4114-88f6-e80fa32f752a" providerId="ADAL" clId="{A66E6872-019E-4D0F-ADD7-8FF180CF9D3F}" dt="2026-07-03T20:30:16.653" v="3869" actId="1076"/>
          <ac:spMkLst>
            <pc:docMk/>
            <pc:sldMk cId="1634313147" sldId="262"/>
            <ac:spMk id="9" creationId="{E54ED3A4-FD85-E9F4-8C6D-D6EDC3D8ACA7}"/>
          </ac:spMkLst>
        </pc:spChg>
        <pc:graphicFrameChg chg="add del mod modGraphic">
          <ac:chgData name="Diana van Dam" userId="3df5df1f-521b-4114-88f6-e80fa32f752a" providerId="ADAL" clId="{A66E6872-019E-4D0F-ADD7-8FF180CF9D3F}" dt="2026-07-03T20:30:11.518" v="3867" actId="1076"/>
          <ac:graphicFrameMkLst>
            <pc:docMk/>
            <pc:sldMk cId="1634313147" sldId="262"/>
            <ac:graphicFrameMk id="3" creationId="{E307ED6E-C483-41A1-B105-550DE13CA983}"/>
          </ac:graphicFrameMkLst>
        </pc:graphicFrameChg>
        <pc:graphicFrameChg chg="add mod modGraphic">
          <ac:chgData name="Diana van Dam" userId="3df5df1f-521b-4114-88f6-e80fa32f752a" providerId="ADAL" clId="{A66E6872-019E-4D0F-ADD7-8FF180CF9D3F}" dt="2026-07-03T20:30:06.302" v="3865" actId="1076"/>
          <ac:graphicFrameMkLst>
            <pc:docMk/>
            <pc:sldMk cId="1634313147" sldId="262"/>
            <ac:graphicFrameMk id="7" creationId="{8E273CFF-2B42-D49C-B39F-99991D143564}"/>
          </ac:graphicFrameMkLst>
        </pc:graphicFrameChg>
        <pc:picChg chg="add del mod">
          <ac:chgData name="Diana van Dam" userId="3df5df1f-521b-4114-88f6-e80fa32f752a" providerId="ADAL" clId="{A66E6872-019E-4D0F-ADD7-8FF180CF9D3F}" dt="2026-07-03T20:30:20.321" v="3871" actId="21"/>
          <ac:picMkLst>
            <pc:docMk/>
            <pc:sldMk cId="1634313147" sldId="262"/>
            <ac:picMk id="5" creationId="{783F31FD-3D11-070B-99B6-6D1544041935}"/>
          </ac:picMkLst>
        </pc:picChg>
      </pc:sldChg>
      <pc:sldChg chg="addSp modSp mod">
        <pc:chgData name="Diana van Dam" userId="3df5df1f-521b-4114-88f6-e80fa32f752a" providerId="ADAL" clId="{A66E6872-019E-4D0F-ADD7-8FF180CF9D3F}" dt="2026-07-01T09:07:11.523" v="2306" actId="1076"/>
        <pc:sldMkLst>
          <pc:docMk/>
          <pc:sldMk cId="1784330032" sldId="273"/>
        </pc:sldMkLst>
        <pc:spChg chg="mod">
          <ac:chgData name="Diana van Dam" userId="3df5df1f-521b-4114-88f6-e80fa32f752a" providerId="ADAL" clId="{A66E6872-019E-4D0F-ADD7-8FF180CF9D3F}" dt="2026-07-01T09:07:11.523" v="2306" actId="1076"/>
          <ac:spMkLst>
            <pc:docMk/>
            <pc:sldMk cId="1784330032" sldId="273"/>
            <ac:spMk id="5" creationId="{00000000-0000-0000-0000-000000000000}"/>
          </ac:spMkLst>
        </pc:spChg>
        <pc:spChg chg="mod">
          <ac:chgData name="Diana van Dam" userId="3df5df1f-521b-4114-88f6-e80fa32f752a" providerId="ADAL" clId="{A66E6872-019E-4D0F-ADD7-8FF180CF9D3F}" dt="2026-07-01T09:07:09.393" v="2305" actId="1076"/>
          <ac:spMkLst>
            <pc:docMk/>
            <pc:sldMk cId="1784330032" sldId="273"/>
            <ac:spMk id="17" creationId="{5B2E8606-F1EB-A647-240D-ABD523842C3B}"/>
          </ac:spMkLst>
        </pc:spChg>
        <pc:picChg chg="add mod">
          <ac:chgData name="Diana van Dam" userId="3df5df1f-521b-4114-88f6-e80fa32f752a" providerId="ADAL" clId="{A66E6872-019E-4D0F-ADD7-8FF180CF9D3F}" dt="2026-07-01T09:07:06.747" v="2304" actId="1076"/>
          <ac:picMkLst>
            <pc:docMk/>
            <pc:sldMk cId="1784330032" sldId="273"/>
            <ac:picMk id="3" creationId="{9DD7B4FC-8CAD-524D-28C5-332E56592849}"/>
          </ac:picMkLst>
        </pc:picChg>
      </pc:sldChg>
      <pc:sldChg chg="del">
        <pc:chgData name="Diana van Dam" userId="3df5df1f-521b-4114-88f6-e80fa32f752a" providerId="ADAL" clId="{A66E6872-019E-4D0F-ADD7-8FF180CF9D3F}" dt="2026-07-02T13:13:51.436" v="3294" actId="2696"/>
        <pc:sldMkLst>
          <pc:docMk/>
          <pc:sldMk cId="3983411399" sldId="293"/>
        </pc:sldMkLst>
      </pc:sldChg>
      <pc:sldChg chg="addSp delSp modSp mod">
        <pc:chgData name="Diana van Dam" userId="3df5df1f-521b-4114-88f6-e80fa32f752a" providerId="ADAL" clId="{A66E6872-019E-4D0F-ADD7-8FF180CF9D3F}" dt="2026-07-03T20:26:49.416" v="3856" actId="1076"/>
        <pc:sldMkLst>
          <pc:docMk/>
          <pc:sldMk cId="2950866016" sldId="295"/>
        </pc:sldMkLst>
        <pc:spChg chg="del">
          <ac:chgData name="Diana van Dam" userId="3df5df1f-521b-4114-88f6-e80fa32f752a" providerId="ADAL" clId="{A66E6872-019E-4D0F-ADD7-8FF180CF9D3F}" dt="2026-07-02T12:44:18.483" v="2566" actId="21"/>
          <ac:spMkLst>
            <pc:docMk/>
            <pc:sldMk cId="2950866016" sldId="295"/>
            <ac:spMk id="3" creationId="{6C9B4ECB-32F4-F3FE-7CA8-7C97D0F0A5DC}"/>
          </ac:spMkLst>
        </pc:spChg>
        <pc:spChg chg="del mod">
          <ac:chgData name="Diana van Dam" userId="3df5df1f-521b-4114-88f6-e80fa32f752a" providerId="ADAL" clId="{A66E6872-019E-4D0F-ADD7-8FF180CF9D3F}" dt="2026-07-02T12:44:27.460" v="2568" actId="21"/>
          <ac:spMkLst>
            <pc:docMk/>
            <pc:sldMk cId="2950866016" sldId="295"/>
            <ac:spMk id="4" creationId="{90581C28-AB7A-130A-2801-B4346F2734B8}"/>
          </ac:spMkLst>
        </pc:spChg>
        <pc:spChg chg="del mod">
          <ac:chgData name="Diana van Dam" userId="3df5df1f-521b-4114-88f6-e80fa32f752a" providerId="ADAL" clId="{A66E6872-019E-4D0F-ADD7-8FF180CF9D3F}" dt="2026-07-02T12:44:06.031" v="2563" actId="21"/>
          <ac:spMkLst>
            <pc:docMk/>
            <pc:sldMk cId="2950866016" sldId="295"/>
            <ac:spMk id="5" creationId="{4EDFFEDF-D0C9-F752-0158-155345C86DA9}"/>
          </ac:spMkLst>
        </pc:spChg>
        <pc:spChg chg="add mod">
          <ac:chgData name="Diana van Dam" userId="3df5df1f-521b-4114-88f6-e80fa32f752a" providerId="ADAL" clId="{A66E6872-019E-4D0F-ADD7-8FF180CF9D3F}" dt="2026-07-03T20:26:49.416" v="3856" actId="1076"/>
          <ac:spMkLst>
            <pc:docMk/>
            <pc:sldMk cId="2950866016" sldId="295"/>
            <ac:spMk id="6" creationId="{298FDC4F-38A7-2735-51C4-0D259EE4964C}"/>
          </ac:spMkLst>
        </pc:spChg>
        <pc:spChg chg="add del mod">
          <ac:chgData name="Diana van Dam" userId="3df5df1f-521b-4114-88f6-e80fa32f752a" providerId="ADAL" clId="{A66E6872-019E-4D0F-ADD7-8FF180CF9D3F}" dt="2026-07-02T12:44:42.163" v="2572" actId="21"/>
          <ac:spMkLst>
            <pc:docMk/>
            <pc:sldMk cId="2950866016" sldId="295"/>
            <ac:spMk id="8" creationId="{757E7C63-95FE-36F3-2A5D-F6D842185346}"/>
          </ac:spMkLst>
        </pc:spChg>
        <pc:spChg chg="add mod">
          <ac:chgData name="Diana van Dam" userId="3df5df1f-521b-4114-88f6-e80fa32f752a" providerId="ADAL" clId="{A66E6872-019E-4D0F-ADD7-8FF180CF9D3F}" dt="2026-07-03T20:26:43.363" v="3854" actId="1076"/>
          <ac:spMkLst>
            <pc:docMk/>
            <pc:sldMk cId="2950866016" sldId="295"/>
            <ac:spMk id="10" creationId="{FDA6090E-4DCD-1742-9CCC-266A1C86828B}"/>
          </ac:spMkLst>
        </pc:spChg>
        <pc:spChg chg="add mod">
          <ac:chgData name="Diana van Dam" userId="3df5df1f-521b-4114-88f6-e80fa32f752a" providerId="ADAL" clId="{A66E6872-019E-4D0F-ADD7-8FF180CF9D3F}" dt="2026-07-03T20:26:46.509" v="3855" actId="1076"/>
          <ac:spMkLst>
            <pc:docMk/>
            <pc:sldMk cId="2950866016" sldId="295"/>
            <ac:spMk id="12" creationId="{475A5F96-8226-8151-9D4C-F134C5C7D38A}"/>
          </ac:spMkLst>
        </pc:spChg>
        <pc:spChg chg="del mod">
          <ac:chgData name="Diana van Dam" userId="3df5df1f-521b-4114-88f6-e80fa32f752a" providerId="ADAL" clId="{A66E6872-019E-4D0F-ADD7-8FF180CF9D3F}" dt="2026-07-02T12:44:25.047" v="2567" actId="21"/>
          <ac:spMkLst>
            <pc:docMk/>
            <pc:sldMk cId="2950866016" sldId="295"/>
            <ac:spMk id="14" creationId="{C16867CF-4303-CABF-D65F-E3D2C21E66B4}"/>
          </ac:spMkLst>
        </pc:spChg>
        <pc:spChg chg="add mod">
          <ac:chgData name="Diana van Dam" userId="3df5df1f-521b-4114-88f6-e80fa32f752a" providerId="ADAL" clId="{A66E6872-019E-4D0F-ADD7-8FF180CF9D3F}" dt="2026-07-03T20:11:54.945" v="3754" actId="1076"/>
          <ac:spMkLst>
            <pc:docMk/>
            <pc:sldMk cId="2950866016" sldId="295"/>
            <ac:spMk id="15" creationId="{59DD2390-D377-A22D-2236-8E853355559B}"/>
          </ac:spMkLst>
        </pc:spChg>
        <pc:spChg chg="add mod">
          <ac:chgData name="Diana van Dam" userId="3df5df1f-521b-4114-88f6-e80fa32f752a" providerId="ADAL" clId="{A66E6872-019E-4D0F-ADD7-8FF180CF9D3F}" dt="2026-07-03T20:11:44.391" v="3752" actId="1076"/>
          <ac:spMkLst>
            <pc:docMk/>
            <pc:sldMk cId="2950866016" sldId="295"/>
            <ac:spMk id="19" creationId="{BE96731C-D5F1-6D2B-A0C7-0E3C1DEF002C}"/>
          </ac:spMkLst>
        </pc:spChg>
        <pc:picChg chg="add mod modCrop">
          <ac:chgData name="Diana van Dam" userId="3df5df1f-521b-4114-88f6-e80fa32f752a" providerId="ADAL" clId="{A66E6872-019E-4D0F-ADD7-8FF180CF9D3F}" dt="2026-07-02T13:02:21.916" v="3202" actId="1076"/>
          <ac:picMkLst>
            <pc:docMk/>
            <pc:sldMk cId="2950866016" sldId="295"/>
            <ac:picMk id="17" creationId="{64B98151-DF11-0A17-65F6-2E8C8E49B0AF}"/>
          </ac:picMkLst>
        </pc:picChg>
      </pc:sldChg>
      <pc:sldChg chg="addSp delSp modSp mod">
        <pc:chgData name="Diana van Dam" userId="3df5df1f-521b-4114-88f6-e80fa32f752a" providerId="ADAL" clId="{A66E6872-019E-4D0F-ADD7-8FF180CF9D3F}" dt="2026-07-03T20:13:39.390" v="3762" actId="2711"/>
        <pc:sldMkLst>
          <pc:docMk/>
          <pc:sldMk cId="328923346" sldId="297"/>
        </pc:sldMkLst>
        <pc:spChg chg="mod">
          <ac:chgData name="Diana van Dam" userId="3df5df1f-521b-4114-88f6-e80fa32f752a" providerId="ADAL" clId="{A66E6872-019E-4D0F-ADD7-8FF180CF9D3F}" dt="2026-07-03T20:13:39.390" v="3762" actId="2711"/>
          <ac:spMkLst>
            <pc:docMk/>
            <pc:sldMk cId="328923346" sldId="297"/>
            <ac:spMk id="2" creationId="{B0CEFF61-A3FE-F9F9-D96A-A2C81E13BB09}"/>
          </ac:spMkLst>
        </pc:spChg>
        <pc:spChg chg="mod">
          <ac:chgData name="Diana van Dam" userId="3df5df1f-521b-4114-88f6-e80fa32f752a" providerId="ADAL" clId="{A66E6872-019E-4D0F-ADD7-8FF180CF9D3F}" dt="2026-07-01T08:13:57.111" v="2140" actId="20577"/>
          <ac:spMkLst>
            <pc:docMk/>
            <pc:sldMk cId="328923346" sldId="297"/>
            <ac:spMk id="5" creationId="{77559935-DF0D-CF7E-563D-18F7A071C5B1}"/>
          </ac:spMkLst>
        </pc:spChg>
        <pc:picChg chg="add mod">
          <ac:chgData name="Diana van Dam" userId="3df5df1f-521b-4114-88f6-e80fa32f752a" providerId="ADAL" clId="{A66E6872-019E-4D0F-ADD7-8FF180CF9D3F}" dt="2026-07-01T08:26:13.388" v="2183" actId="1076"/>
          <ac:picMkLst>
            <pc:docMk/>
            <pc:sldMk cId="328923346" sldId="297"/>
            <ac:picMk id="7" creationId="{7065E014-91BA-18F3-9736-A1FF96D8089E}"/>
          </ac:picMkLst>
        </pc:picChg>
      </pc:sldChg>
      <pc:sldChg chg="addSp delSp modSp new mod modClrScheme chgLayout">
        <pc:chgData name="Diana van Dam" userId="3df5df1f-521b-4114-88f6-e80fa32f752a" providerId="ADAL" clId="{A66E6872-019E-4D0F-ADD7-8FF180CF9D3F}" dt="2026-07-03T20:14:10.344" v="3763" actId="2711"/>
        <pc:sldMkLst>
          <pc:docMk/>
          <pc:sldMk cId="3030366872" sldId="298"/>
        </pc:sldMkLst>
        <pc:spChg chg="add mod ord">
          <ac:chgData name="Diana van Dam" userId="3df5df1f-521b-4114-88f6-e80fa32f752a" providerId="ADAL" clId="{A66E6872-019E-4D0F-ADD7-8FF180CF9D3F}" dt="2026-07-01T08:31:59.449" v="2232" actId="255"/>
          <ac:spMkLst>
            <pc:docMk/>
            <pc:sldMk cId="3030366872" sldId="298"/>
            <ac:spMk id="6" creationId="{85E6C20E-6CC7-036D-6D20-ED794CB17389}"/>
          </ac:spMkLst>
        </pc:spChg>
        <pc:spChg chg="add mod ord">
          <ac:chgData name="Diana van Dam" userId="3df5df1f-521b-4114-88f6-e80fa32f752a" providerId="ADAL" clId="{A66E6872-019E-4D0F-ADD7-8FF180CF9D3F}" dt="2026-07-03T20:14:10.344" v="3763" actId="2711"/>
          <ac:spMkLst>
            <pc:docMk/>
            <pc:sldMk cId="3030366872" sldId="298"/>
            <ac:spMk id="7" creationId="{8F57392A-5329-C8B6-AD2F-E70F7ECE8C5C}"/>
          </ac:spMkLst>
        </pc:spChg>
        <pc:picChg chg="add mod">
          <ac:chgData name="Diana van Dam" userId="3df5df1f-521b-4114-88f6-e80fa32f752a" providerId="ADAL" clId="{A66E6872-019E-4D0F-ADD7-8FF180CF9D3F}" dt="2026-07-01T08:31:46.946" v="2230" actId="1076"/>
          <ac:picMkLst>
            <pc:docMk/>
            <pc:sldMk cId="3030366872" sldId="298"/>
            <ac:picMk id="9" creationId="{49B4976D-2A91-D886-3EAA-16D90C1F4769}"/>
          </ac:picMkLst>
        </pc:picChg>
      </pc:sldChg>
      <pc:sldChg chg="addSp delSp modSp add mod">
        <pc:chgData name="Diana van Dam" userId="3df5df1f-521b-4114-88f6-e80fa32f752a" providerId="ADAL" clId="{A66E6872-019E-4D0F-ADD7-8FF180CF9D3F}" dt="2026-07-01T09:18:00.846" v="2426" actId="1076"/>
        <pc:sldMkLst>
          <pc:docMk/>
          <pc:sldMk cId="2811327876" sldId="299"/>
        </pc:sldMkLst>
        <pc:spChg chg="mod">
          <ac:chgData name="Diana van Dam" userId="3df5df1f-521b-4114-88f6-e80fa32f752a" providerId="ADAL" clId="{A66E6872-019E-4D0F-ADD7-8FF180CF9D3F}" dt="2026-07-01T09:18:00.846" v="2426" actId="1076"/>
          <ac:spMkLst>
            <pc:docMk/>
            <pc:sldMk cId="2811327876" sldId="299"/>
            <ac:spMk id="5" creationId="{3A8D7184-E8F1-0286-A0D7-97AADF7052E8}"/>
          </ac:spMkLst>
        </pc:spChg>
        <pc:spChg chg="add mod">
          <ac:chgData name="Diana van Dam" userId="3df5df1f-521b-4114-88f6-e80fa32f752a" providerId="ADAL" clId="{A66E6872-019E-4D0F-ADD7-8FF180CF9D3F}" dt="2026-07-01T09:16:44.626" v="2370" actId="1076"/>
          <ac:spMkLst>
            <pc:docMk/>
            <pc:sldMk cId="2811327876" sldId="299"/>
            <ac:spMk id="6" creationId="{E5D9A9A9-260C-C5FC-8BD6-45FF5653E283}"/>
          </ac:spMkLst>
        </pc:spChg>
        <pc:spChg chg="add mod">
          <ac:chgData name="Diana van Dam" userId="3df5df1f-521b-4114-88f6-e80fa32f752a" providerId="ADAL" clId="{A66E6872-019E-4D0F-ADD7-8FF180CF9D3F}" dt="2026-07-01T09:17:59.234" v="2425" actId="1076"/>
          <ac:spMkLst>
            <pc:docMk/>
            <pc:sldMk cId="2811327876" sldId="299"/>
            <ac:spMk id="8" creationId="{B383623A-13F4-CB7F-95C6-0AB0316A94DD}"/>
          </ac:spMkLst>
        </pc:spChg>
        <pc:spChg chg="mod">
          <ac:chgData name="Diana van Dam" userId="3df5df1f-521b-4114-88f6-e80fa32f752a" providerId="ADAL" clId="{A66E6872-019E-4D0F-ADD7-8FF180CF9D3F}" dt="2026-07-01T09:16:47.442" v="2371" actId="14100"/>
          <ac:spMkLst>
            <pc:docMk/>
            <pc:sldMk cId="2811327876" sldId="299"/>
            <ac:spMk id="17" creationId="{D88976BA-34FA-D66B-0AD1-58BBB9F05A6C}"/>
          </ac:spMkLst>
        </pc:spChg>
        <pc:picChg chg="add mod">
          <ac:chgData name="Diana van Dam" userId="3df5df1f-521b-4114-88f6-e80fa32f752a" providerId="ADAL" clId="{A66E6872-019E-4D0F-ADD7-8FF180CF9D3F}" dt="2026-07-01T09:17:30.655" v="2413" actId="1076"/>
          <ac:picMkLst>
            <pc:docMk/>
            <pc:sldMk cId="2811327876" sldId="299"/>
            <ac:picMk id="4" creationId="{E61CEF5A-3C43-0B20-845D-84ACF73F4610}"/>
          </ac:picMkLst>
        </pc:picChg>
      </pc:sldChg>
      <pc:sldChg chg="addSp modSp new mod">
        <pc:chgData name="Diana van Dam" userId="3df5df1f-521b-4114-88f6-e80fa32f752a" providerId="ADAL" clId="{A66E6872-019E-4D0F-ADD7-8FF180CF9D3F}" dt="2026-07-03T20:21:34.199" v="3813" actId="207"/>
        <pc:sldMkLst>
          <pc:docMk/>
          <pc:sldMk cId="225918752" sldId="300"/>
        </pc:sldMkLst>
        <pc:spChg chg="mod">
          <ac:chgData name="Diana van Dam" userId="3df5df1f-521b-4114-88f6-e80fa32f752a" providerId="ADAL" clId="{A66E6872-019E-4D0F-ADD7-8FF180CF9D3F}" dt="2026-07-03T20:21:34.199" v="3813" actId="207"/>
          <ac:spMkLst>
            <pc:docMk/>
            <pc:sldMk cId="225918752" sldId="300"/>
            <ac:spMk id="2" creationId="{8DB62DE3-42D0-6264-A906-D6141A1E74E4}"/>
          </ac:spMkLst>
        </pc:spChg>
        <pc:spChg chg="add">
          <ac:chgData name="Diana van Dam" userId="3df5df1f-521b-4114-88f6-e80fa32f752a" providerId="ADAL" clId="{A66E6872-019E-4D0F-ADD7-8FF180CF9D3F}" dt="2026-07-02T12:42:43.718" v="2490" actId="22"/>
          <ac:spMkLst>
            <pc:docMk/>
            <pc:sldMk cId="225918752" sldId="300"/>
            <ac:spMk id="4" creationId="{599CDBCF-0F65-A62F-4E1A-918FFA3129B5}"/>
          </ac:spMkLst>
        </pc:spChg>
      </pc:sldChg>
      <pc:sldChg chg="new del">
        <pc:chgData name="Diana van Dam" userId="3df5df1f-521b-4114-88f6-e80fa32f752a" providerId="ADAL" clId="{A66E6872-019E-4D0F-ADD7-8FF180CF9D3F}" dt="2026-07-02T12:43:05.530" v="2492" actId="2696"/>
        <pc:sldMkLst>
          <pc:docMk/>
          <pc:sldMk cId="2790838802" sldId="301"/>
        </pc:sldMkLst>
      </pc:sldChg>
      <pc:sldChg chg="addSp delSp modSp add mod">
        <pc:chgData name="Diana van Dam" userId="3df5df1f-521b-4114-88f6-e80fa32f752a" providerId="ADAL" clId="{A66E6872-019E-4D0F-ADD7-8FF180CF9D3F}" dt="2026-07-03T20:12:47.867" v="3758" actId="1076"/>
        <pc:sldMkLst>
          <pc:docMk/>
          <pc:sldMk cId="3098131643" sldId="301"/>
        </pc:sldMkLst>
        <pc:spChg chg="add mod">
          <ac:chgData name="Diana van Dam" userId="3df5df1f-521b-4114-88f6-e80fa32f752a" providerId="ADAL" clId="{A66E6872-019E-4D0F-ADD7-8FF180CF9D3F}" dt="2026-07-02T12:50:33.527" v="2777" actId="20577"/>
          <ac:spMkLst>
            <pc:docMk/>
            <pc:sldMk cId="3098131643" sldId="301"/>
            <ac:spMk id="2" creationId="{85F18993-91B0-10E4-9B44-B5CA1F8AFFF6}"/>
          </ac:spMkLst>
        </pc:spChg>
        <pc:spChg chg="del mod">
          <ac:chgData name="Diana van Dam" userId="3df5df1f-521b-4114-88f6-e80fa32f752a" providerId="ADAL" clId="{A66E6872-019E-4D0F-ADD7-8FF180CF9D3F}" dt="2026-07-02T12:44:35.045" v="2569" actId="21"/>
          <ac:spMkLst>
            <pc:docMk/>
            <pc:sldMk cId="3098131643" sldId="301"/>
            <ac:spMk id="3" creationId="{D10FDA35-B6E9-78A3-A063-690121BA9DA6}"/>
          </ac:spMkLst>
        </pc:spChg>
        <pc:spChg chg="mod">
          <ac:chgData name="Diana van Dam" userId="3df5df1f-521b-4114-88f6-e80fa32f752a" providerId="ADAL" clId="{A66E6872-019E-4D0F-ADD7-8FF180CF9D3F}" dt="2026-07-03T20:12:38.546" v="3757" actId="14100"/>
          <ac:spMkLst>
            <pc:docMk/>
            <pc:sldMk cId="3098131643" sldId="301"/>
            <ac:spMk id="4" creationId="{59C543D9-A357-7778-B362-165E93A4FD69}"/>
          </ac:spMkLst>
        </pc:spChg>
        <pc:spChg chg="del mod">
          <ac:chgData name="Diana van Dam" userId="3df5df1f-521b-4114-88f6-e80fa32f752a" providerId="ADAL" clId="{A66E6872-019E-4D0F-ADD7-8FF180CF9D3F}" dt="2026-07-02T12:44:10.521" v="2564" actId="21"/>
          <ac:spMkLst>
            <pc:docMk/>
            <pc:sldMk cId="3098131643" sldId="301"/>
            <ac:spMk id="5" creationId="{171AF7D8-C1F9-C8FB-FD02-8708989A171E}"/>
          </ac:spMkLst>
        </pc:spChg>
        <pc:spChg chg="mod">
          <ac:chgData name="Diana van Dam" userId="3df5df1f-521b-4114-88f6-e80fa32f752a" providerId="ADAL" clId="{A66E6872-019E-4D0F-ADD7-8FF180CF9D3F}" dt="2026-07-03T20:12:47.867" v="3758" actId="1076"/>
          <ac:spMkLst>
            <pc:docMk/>
            <pc:sldMk cId="3098131643" sldId="301"/>
            <ac:spMk id="14" creationId="{4C4AA3C7-0204-F41F-51FD-7ED4D6B75DC8}"/>
          </ac:spMkLst>
        </pc:spChg>
        <pc:graphicFrameChg chg="add del">
          <ac:chgData name="Diana van Dam" userId="3df5df1f-521b-4114-88f6-e80fa32f752a" providerId="ADAL" clId="{A66E6872-019E-4D0F-ADD7-8FF180CF9D3F}" dt="2026-07-02T12:50:45.800" v="2779" actId="21"/>
          <ac:graphicFrameMkLst>
            <pc:docMk/>
            <pc:sldMk cId="3098131643" sldId="301"/>
            <ac:graphicFrameMk id="6" creationId="{8FFECE65-6710-90D0-C051-E57B64F141FD}"/>
          </ac:graphicFrameMkLst>
        </pc:graphicFrameChg>
        <pc:graphicFrameChg chg="add mod">
          <ac:chgData name="Diana van Dam" userId="3df5df1f-521b-4114-88f6-e80fa32f752a" providerId="ADAL" clId="{A66E6872-019E-4D0F-ADD7-8FF180CF9D3F}" dt="2026-07-02T12:50:53.167" v="2780"/>
          <ac:graphicFrameMkLst>
            <pc:docMk/>
            <pc:sldMk cId="3098131643" sldId="301"/>
            <ac:graphicFrameMk id="7" creationId="{A26B2CCF-C1BB-B20D-9A25-64F57555141F}"/>
          </ac:graphicFrameMkLst>
        </pc:graphicFrameChg>
        <pc:graphicFrameChg chg="add mod modGraphic">
          <ac:chgData name="Diana van Dam" userId="3df5df1f-521b-4114-88f6-e80fa32f752a" providerId="ADAL" clId="{A66E6872-019E-4D0F-ADD7-8FF180CF9D3F}" dt="2026-07-02T12:55:53.742" v="3146" actId="113"/>
          <ac:graphicFrameMkLst>
            <pc:docMk/>
            <pc:sldMk cId="3098131643" sldId="301"/>
            <ac:graphicFrameMk id="8" creationId="{FCCB2F0A-8686-074F-E300-9F6854E8D5B4}"/>
          </ac:graphicFrameMkLst>
        </pc:graphicFrameChg>
      </pc:sldChg>
      <pc:sldChg chg="addSp delSp modSp new mod modClrScheme chgLayout">
        <pc:chgData name="Diana van Dam" userId="3df5df1f-521b-4114-88f6-e80fa32f752a" providerId="ADAL" clId="{A66E6872-019E-4D0F-ADD7-8FF180CF9D3F}" dt="2026-07-03T20:32:22.362" v="3892" actId="1076"/>
        <pc:sldMkLst>
          <pc:docMk/>
          <pc:sldMk cId="222256571" sldId="302"/>
        </pc:sldMkLst>
        <pc:spChg chg="del mod ord">
          <ac:chgData name="Diana van Dam" userId="3df5df1f-521b-4114-88f6-e80fa32f752a" providerId="ADAL" clId="{A66E6872-019E-4D0F-ADD7-8FF180CF9D3F}" dt="2026-07-02T12:46:31.720" v="2575" actId="700"/>
          <ac:spMkLst>
            <pc:docMk/>
            <pc:sldMk cId="222256571" sldId="302"/>
            <ac:spMk id="2" creationId="{FEF21223-5914-A794-2512-59CEA0E6AF4A}"/>
          </ac:spMkLst>
        </pc:spChg>
        <pc:spChg chg="del mod ord">
          <ac:chgData name="Diana van Dam" userId="3df5df1f-521b-4114-88f6-e80fa32f752a" providerId="ADAL" clId="{A66E6872-019E-4D0F-ADD7-8FF180CF9D3F}" dt="2026-07-02T12:46:31.720" v="2575" actId="700"/>
          <ac:spMkLst>
            <pc:docMk/>
            <pc:sldMk cId="222256571" sldId="302"/>
            <ac:spMk id="3" creationId="{E10B5AB3-F728-97CC-ADA9-2E70FC7FA856}"/>
          </ac:spMkLst>
        </pc:spChg>
        <pc:spChg chg="del">
          <ac:chgData name="Diana van Dam" userId="3df5df1f-521b-4114-88f6-e80fa32f752a" providerId="ADAL" clId="{A66E6872-019E-4D0F-ADD7-8FF180CF9D3F}" dt="2026-07-02T12:46:31.720" v="2575" actId="700"/>
          <ac:spMkLst>
            <pc:docMk/>
            <pc:sldMk cId="222256571" sldId="302"/>
            <ac:spMk id="4" creationId="{03FAC04D-A360-D6C7-D6E5-095757025F40}"/>
          </ac:spMkLst>
        </pc:spChg>
        <pc:spChg chg="del mod ord">
          <ac:chgData name="Diana van Dam" userId="3df5df1f-521b-4114-88f6-e80fa32f752a" providerId="ADAL" clId="{A66E6872-019E-4D0F-ADD7-8FF180CF9D3F}" dt="2026-07-02T12:46:31.720" v="2575" actId="700"/>
          <ac:spMkLst>
            <pc:docMk/>
            <pc:sldMk cId="222256571" sldId="302"/>
            <ac:spMk id="5" creationId="{2A03F009-E9EA-A25E-1356-5D3C23EB8A03}"/>
          </ac:spMkLst>
        </pc:spChg>
        <pc:spChg chg="add mod ord">
          <ac:chgData name="Diana van Dam" userId="3df5df1f-521b-4114-88f6-e80fa32f752a" providerId="ADAL" clId="{A66E6872-019E-4D0F-ADD7-8FF180CF9D3F}" dt="2026-07-02T12:47:09.355" v="2617" actId="255"/>
          <ac:spMkLst>
            <pc:docMk/>
            <pc:sldMk cId="222256571" sldId="302"/>
            <ac:spMk id="6" creationId="{E068CB98-0D3B-C9C6-7EAA-6E9543CCA1FD}"/>
          </ac:spMkLst>
        </pc:spChg>
        <pc:spChg chg="add mod ord">
          <ac:chgData name="Diana van Dam" userId="3df5df1f-521b-4114-88f6-e80fa32f752a" providerId="ADAL" clId="{A66E6872-019E-4D0F-ADD7-8FF180CF9D3F}" dt="2026-07-03T20:32:22.362" v="3892" actId="1076"/>
          <ac:spMkLst>
            <pc:docMk/>
            <pc:sldMk cId="222256571" sldId="302"/>
            <ac:spMk id="7" creationId="{B85A3BD3-CBBB-E128-2118-1AF271FC9A3C}"/>
          </ac:spMkLst>
        </pc:spChg>
        <pc:spChg chg="add del mod ord">
          <ac:chgData name="Diana van Dam" userId="3df5df1f-521b-4114-88f6-e80fa32f752a" providerId="ADAL" clId="{A66E6872-019E-4D0F-ADD7-8FF180CF9D3F}" dt="2026-07-02T12:46:52.020" v="2612" actId="21"/>
          <ac:spMkLst>
            <pc:docMk/>
            <pc:sldMk cId="222256571" sldId="302"/>
            <ac:spMk id="8" creationId="{B0590955-61B4-97B8-BB5A-BF4898E37243}"/>
          </ac:spMkLst>
        </pc:spChg>
        <pc:spChg chg="add mod">
          <ac:chgData name="Diana van Dam" userId="3df5df1f-521b-4114-88f6-e80fa32f752a" providerId="ADAL" clId="{A66E6872-019E-4D0F-ADD7-8FF180CF9D3F}" dt="2026-07-03T20:32:15.441" v="3890" actId="1076"/>
          <ac:spMkLst>
            <pc:docMk/>
            <pc:sldMk cId="222256571" sldId="302"/>
            <ac:spMk id="9" creationId="{325206F7-825B-079C-84DA-2288F8D50373}"/>
          </ac:spMkLst>
        </pc:spChg>
        <pc:picChg chg="add del mod modCrop">
          <ac:chgData name="Diana van Dam" userId="3df5df1f-521b-4114-88f6-e80fa32f752a" providerId="ADAL" clId="{A66E6872-019E-4D0F-ADD7-8FF180CF9D3F}" dt="2026-07-03T20:31:06.525" v="3879" actId="21"/>
          <ac:picMkLst>
            <pc:docMk/>
            <pc:sldMk cId="222256571" sldId="302"/>
            <ac:picMk id="3" creationId="{BB84FA89-8913-9509-3380-ABC852A9728A}"/>
          </ac:picMkLst>
        </pc:picChg>
        <pc:picChg chg="add mod modCrop">
          <ac:chgData name="Diana van Dam" userId="3df5df1f-521b-4114-88f6-e80fa32f752a" providerId="ADAL" clId="{A66E6872-019E-4D0F-ADD7-8FF180CF9D3F}" dt="2026-07-03T20:32:16.115" v="3891" actId="1076"/>
          <ac:picMkLst>
            <pc:docMk/>
            <pc:sldMk cId="222256571" sldId="302"/>
            <ac:picMk id="5" creationId="{2709A974-4501-78E6-EA2D-17482508A60D}"/>
          </ac:picMkLst>
        </pc:picChg>
      </pc:sldChg>
      <pc:sldChg chg="addSp delSp modSp add mod">
        <pc:chgData name="Diana van Dam" userId="3df5df1f-521b-4114-88f6-e80fa32f752a" providerId="ADAL" clId="{A66E6872-019E-4D0F-ADD7-8FF180CF9D3F}" dt="2026-07-03T20:25:20.449" v="3853" actId="1076"/>
        <pc:sldMkLst>
          <pc:docMk/>
          <pc:sldMk cId="1332477873" sldId="303"/>
        </pc:sldMkLst>
        <pc:spChg chg="del">
          <ac:chgData name="Diana van Dam" userId="3df5df1f-521b-4114-88f6-e80fa32f752a" providerId="ADAL" clId="{A66E6872-019E-4D0F-ADD7-8FF180CF9D3F}" dt="2026-07-02T12:50:00.999" v="2766" actId="21"/>
          <ac:spMkLst>
            <pc:docMk/>
            <pc:sldMk cId="1332477873" sldId="303"/>
            <ac:spMk id="2" creationId="{0D02F00F-F3F1-BB7F-1877-F1A729F1DAA8}"/>
          </ac:spMkLst>
        </pc:spChg>
        <pc:spChg chg="add mod">
          <ac:chgData name="Diana van Dam" userId="3df5df1f-521b-4114-88f6-e80fa32f752a" providerId="ADAL" clId="{A66E6872-019E-4D0F-ADD7-8FF180CF9D3F}" dt="2026-07-03T20:13:00.991" v="3760" actId="1076"/>
          <ac:spMkLst>
            <pc:docMk/>
            <pc:sldMk cId="1332477873" sldId="303"/>
            <ac:spMk id="3" creationId="{6527A92B-F1B1-7AF0-AD5A-19EEFEE1348A}"/>
          </ac:spMkLst>
        </pc:spChg>
        <pc:spChg chg="mod">
          <ac:chgData name="Diana van Dam" userId="3df5df1f-521b-4114-88f6-e80fa32f752a" providerId="ADAL" clId="{A66E6872-019E-4D0F-ADD7-8FF180CF9D3F}" dt="2026-07-03T20:12:59.147" v="3759" actId="1076"/>
          <ac:spMkLst>
            <pc:docMk/>
            <pc:sldMk cId="1332477873" sldId="303"/>
            <ac:spMk id="4" creationId="{40D15EF2-A4F2-3694-F6AE-F86032F8A4A4}"/>
          </ac:spMkLst>
        </pc:spChg>
        <pc:spChg chg="mod">
          <ac:chgData name="Diana van Dam" userId="3df5df1f-521b-4114-88f6-e80fa32f752a" providerId="ADAL" clId="{A66E6872-019E-4D0F-ADD7-8FF180CF9D3F}" dt="2026-07-03T20:13:04.517" v="3761" actId="1076"/>
          <ac:spMkLst>
            <pc:docMk/>
            <pc:sldMk cId="1332477873" sldId="303"/>
            <ac:spMk id="14" creationId="{D1FAEEC9-B539-F20C-9142-2BA0AFC2B772}"/>
          </ac:spMkLst>
        </pc:spChg>
        <pc:picChg chg="add mod modCrop">
          <ac:chgData name="Diana van Dam" userId="3df5df1f-521b-4114-88f6-e80fa32f752a" providerId="ADAL" clId="{A66E6872-019E-4D0F-ADD7-8FF180CF9D3F}" dt="2026-07-03T20:25:20.449" v="3853" actId="1076"/>
          <ac:picMkLst>
            <pc:docMk/>
            <pc:sldMk cId="1332477873" sldId="303"/>
            <ac:picMk id="5" creationId="{5F90E491-E2DE-5C93-0CC8-1B21DF6AF3DA}"/>
          </ac:picMkLst>
        </pc:picChg>
        <pc:picChg chg="add del mod modCrop">
          <ac:chgData name="Diana van Dam" userId="3df5df1f-521b-4114-88f6-e80fa32f752a" providerId="ADAL" clId="{A66E6872-019E-4D0F-ADD7-8FF180CF9D3F}" dt="2026-07-03T09:14:10.221" v="3446" actId="478"/>
          <ac:picMkLst>
            <pc:docMk/>
            <pc:sldMk cId="1332477873" sldId="303"/>
            <ac:picMk id="6" creationId="{24F53EBC-19A0-F940-72B1-A8783E315BE8}"/>
          </ac:picMkLst>
        </pc:picChg>
      </pc:sldChg>
      <pc:sldChg chg="addSp delSp modSp new del mod modClrScheme chgLayout">
        <pc:chgData name="Diana van Dam" userId="3df5df1f-521b-4114-88f6-e80fa32f752a" providerId="ADAL" clId="{A66E6872-019E-4D0F-ADD7-8FF180CF9D3F}" dt="2026-07-03T20:27:13.505" v="3859" actId="47"/>
        <pc:sldMkLst>
          <pc:docMk/>
          <pc:sldMk cId="2009132488" sldId="304"/>
        </pc:sldMkLst>
        <pc:spChg chg="del mod ord">
          <ac:chgData name="Diana van Dam" userId="3df5df1f-521b-4114-88f6-e80fa32f752a" providerId="ADAL" clId="{A66E6872-019E-4D0F-ADD7-8FF180CF9D3F}" dt="2026-07-02T13:03:14.304" v="3226" actId="700"/>
          <ac:spMkLst>
            <pc:docMk/>
            <pc:sldMk cId="2009132488" sldId="304"/>
            <ac:spMk id="2" creationId="{0578A2F9-7F2D-A4F2-578B-D990FCA30DD2}"/>
          </ac:spMkLst>
        </pc:spChg>
        <pc:spChg chg="add mod">
          <ac:chgData name="Diana van Dam" userId="3df5df1f-521b-4114-88f6-e80fa32f752a" providerId="ADAL" clId="{A66E6872-019E-4D0F-ADD7-8FF180CF9D3F}" dt="2026-07-03T20:23:42.271" v="3841" actId="1076"/>
          <ac:spMkLst>
            <pc:docMk/>
            <pc:sldMk cId="2009132488" sldId="304"/>
            <ac:spMk id="2" creationId="{59F040C0-6864-8944-ED5E-511612521373}"/>
          </ac:spMkLst>
        </pc:spChg>
        <pc:spChg chg="add del mod ord">
          <ac:chgData name="Diana van Dam" userId="3df5df1f-521b-4114-88f6-e80fa32f752a" providerId="ADAL" clId="{A66E6872-019E-4D0F-ADD7-8FF180CF9D3F}" dt="2026-07-02T13:03:47.511" v="3227" actId="22"/>
          <ac:spMkLst>
            <pc:docMk/>
            <pc:sldMk cId="2009132488" sldId="304"/>
            <ac:spMk id="3" creationId="{B110C142-ACAB-F919-B576-577E2DF642A5}"/>
          </ac:spMkLst>
        </pc:spChg>
        <pc:spChg chg="add mod">
          <ac:chgData name="Diana van Dam" userId="3df5df1f-521b-4114-88f6-e80fa32f752a" providerId="ADAL" clId="{A66E6872-019E-4D0F-ADD7-8FF180CF9D3F}" dt="2026-07-03T20:23:20.844" v="3836" actId="1076"/>
          <ac:spMkLst>
            <pc:docMk/>
            <pc:sldMk cId="2009132488" sldId="304"/>
            <ac:spMk id="5" creationId="{CBE46C6D-5255-A246-7C4A-81C89C1406B4}"/>
          </ac:spMkLst>
        </pc:spChg>
        <pc:spChg chg="add mod">
          <ac:chgData name="Diana van Dam" userId="3df5df1f-521b-4114-88f6-e80fa32f752a" providerId="ADAL" clId="{A66E6872-019E-4D0F-ADD7-8FF180CF9D3F}" dt="2026-07-03T20:23:23.536" v="3837" actId="1076"/>
          <ac:spMkLst>
            <pc:docMk/>
            <pc:sldMk cId="2009132488" sldId="304"/>
            <ac:spMk id="9" creationId="{2D279FAD-EFF1-E68B-81B2-6DE4FA479CDB}"/>
          </ac:spMkLst>
        </pc:spChg>
        <pc:spChg chg="add mod">
          <ac:chgData name="Diana van Dam" userId="3df5df1f-521b-4114-88f6-e80fa32f752a" providerId="ADAL" clId="{A66E6872-019E-4D0F-ADD7-8FF180CF9D3F}" dt="2026-07-03T20:23:27.751" v="3839" actId="1076"/>
          <ac:spMkLst>
            <pc:docMk/>
            <pc:sldMk cId="2009132488" sldId="304"/>
            <ac:spMk id="11" creationId="{9C6AD0FA-C1BA-BC23-ED38-E23855421FCB}"/>
          </ac:spMkLst>
        </pc:spChg>
        <pc:graphicFrameChg chg="add mod modGraphic">
          <ac:chgData name="Diana van Dam" userId="3df5df1f-521b-4114-88f6-e80fa32f752a" providerId="ADAL" clId="{A66E6872-019E-4D0F-ADD7-8FF180CF9D3F}" dt="2026-07-03T20:23:54.385" v="3845" actId="122"/>
          <ac:graphicFrameMkLst>
            <pc:docMk/>
            <pc:sldMk cId="2009132488" sldId="304"/>
            <ac:graphicFrameMk id="3" creationId="{6813EAA8-E1A5-CD59-4A18-BC56CB443C73}"/>
          </ac:graphicFrameMkLst>
        </pc:graphicFrameChg>
        <pc:graphicFrameChg chg="add mod modGraphic">
          <ac:chgData name="Diana van Dam" userId="3df5df1f-521b-4114-88f6-e80fa32f752a" providerId="ADAL" clId="{A66E6872-019E-4D0F-ADD7-8FF180CF9D3F}" dt="2026-07-03T20:24:03.634" v="3846" actId="122"/>
          <ac:graphicFrameMkLst>
            <pc:docMk/>
            <pc:sldMk cId="2009132488" sldId="304"/>
            <ac:graphicFrameMk id="7" creationId="{692B8ECA-B577-5FD0-ED5A-82036958E044}"/>
          </ac:graphicFrameMkLst>
        </pc:graphicFrameChg>
        <pc:picChg chg="add mod">
          <ac:chgData name="Diana van Dam" userId="3df5df1f-521b-4114-88f6-e80fa32f752a" providerId="ADAL" clId="{A66E6872-019E-4D0F-ADD7-8FF180CF9D3F}" dt="2026-07-03T20:26:53.170" v="3858"/>
          <ac:picMkLst>
            <pc:docMk/>
            <pc:sldMk cId="2009132488" sldId="304"/>
            <ac:picMk id="6" creationId="{99F00BEC-B9E3-0702-017C-2D88A09A7391}"/>
          </ac:picMkLst>
        </pc:picChg>
      </pc:sldChg>
      <pc:sldChg chg="addSp delSp modSp new mod">
        <pc:chgData name="Diana van Dam" userId="3df5df1f-521b-4114-88f6-e80fa32f752a" providerId="ADAL" clId="{A66E6872-019E-4D0F-ADD7-8FF180CF9D3F}" dt="2026-07-02T13:42:23.330" v="3445" actId="1076"/>
        <pc:sldMkLst>
          <pc:docMk/>
          <pc:sldMk cId="1927896461" sldId="305"/>
        </pc:sldMkLst>
        <pc:spChg chg="del">
          <ac:chgData name="Diana van Dam" userId="3df5df1f-521b-4114-88f6-e80fa32f752a" providerId="ADAL" clId="{A66E6872-019E-4D0F-ADD7-8FF180CF9D3F}" dt="2026-07-02T13:19:19.982" v="3403" actId="21"/>
          <ac:spMkLst>
            <pc:docMk/>
            <pc:sldMk cId="1927896461" sldId="305"/>
            <ac:spMk id="2" creationId="{FEF9131E-9864-6380-4838-66094BE83B17}"/>
          </ac:spMkLst>
        </pc:spChg>
        <pc:spChg chg="mod">
          <ac:chgData name="Diana van Dam" userId="3df5df1f-521b-4114-88f6-e80fa32f752a" providerId="ADAL" clId="{A66E6872-019E-4D0F-ADD7-8FF180CF9D3F}" dt="2026-07-02T13:19:23.861" v="3405" actId="1076"/>
          <ac:spMkLst>
            <pc:docMk/>
            <pc:sldMk cId="1927896461" sldId="305"/>
            <ac:spMk id="3" creationId="{AD3093BF-498D-AAD4-DAA8-98E3BA1FB6D5}"/>
          </ac:spMkLst>
        </pc:spChg>
        <pc:spChg chg="del">
          <ac:chgData name="Diana van Dam" userId="3df5df1f-521b-4114-88f6-e80fa32f752a" providerId="ADAL" clId="{A66E6872-019E-4D0F-ADD7-8FF180CF9D3F}" dt="2026-07-02T13:19:21.624" v="3404" actId="21"/>
          <ac:spMkLst>
            <pc:docMk/>
            <pc:sldMk cId="1927896461" sldId="305"/>
            <ac:spMk id="4" creationId="{5D303F79-7F40-ED31-5771-D3B7ACB86B61}"/>
          </ac:spMkLst>
        </pc:spChg>
        <pc:spChg chg="add mod">
          <ac:chgData name="Diana van Dam" userId="3df5df1f-521b-4114-88f6-e80fa32f752a" providerId="ADAL" clId="{A66E6872-019E-4D0F-ADD7-8FF180CF9D3F}" dt="2026-07-02T13:33:04.934" v="3432" actId="20577"/>
          <ac:spMkLst>
            <pc:docMk/>
            <pc:sldMk cId="1927896461" sldId="305"/>
            <ac:spMk id="4" creationId="{8A1A89FD-0C26-4002-05BC-FB33942656C8}"/>
          </ac:spMkLst>
        </pc:spChg>
        <pc:spChg chg="add del mod">
          <ac:chgData name="Diana van Dam" userId="3df5df1f-521b-4114-88f6-e80fa32f752a" providerId="ADAL" clId="{A66E6872-019E-4D0F-ADD7-8FF180CF9D3F}" dt="2026-07-02T13:19:17.197" v="3402" actId="21"/>
          <ac:spMkLst>
            <pc:docMk/>
            <pc:sldMk cId="1927896461" sldId="305"/>
            <ac:spMk id="6" creationId="{B8579AB9-C760-39CF-7C95-956787D94018}"/>
          </ac:spMkLst>
        </pc:spChg>
        <pc:spChg chg="add del mod">
          <ac:chgData name="Diana van Dam" userId="3df5df1f-521b-4114-88f6-e80fa32f752a" providerId="ADAL" clId="{A66E6872-019E-4D0F-ADD7-8FF180CF9D3F}" dt="2026-07-02T13:33:28.245" v="3435" actId="21"/>
          <ac:spMkLst>
            <pc:docMk/>
            <pc:sldMk cId="1927896461" sldId="305"/>
            <ac:spMk id="7" creationId="{DA4BE62C-2B38-43B4-A46B-A8A96F6D7368}"/>
          </ac:spMkLst>
        </pc:spChg>
        <pc:spChg chg="add del mod">
          <ac:chgData name="Diana van Dam" userId="3df5df1f-521b-4114-88f6-e80fa32f752a" providerId="ADAL" clId="{A66E6872-019E-4D0F-ADD7-8FF180CF9D3F}" dt="2026-07-02T13:33:38.805" v="3438" actId="21"/>
          <ac:spMkLst>
            <pc:docMk/>
            <pc:sldMk cId="1927896461" sldId="305"/>
            <ac:spMk id="10" creationId="{2EC56FA0-52F5-1DA8-C849-B45613BFE8D6}"/>
          </ac:spMkLst>
        </pc:spChg>
        <pc:spChg chg="add mod">
          <ac:chgData name="Diana van Dam" userId="3df5df1f-521b-4114-88f6-e80fa32f752a" providerId="ADAL" clId="{A66E6872-019E-4D0F-ADD7-8FF180CF9D3F}" dt="2026-07-02T13:42:23.330" v="3445" actId="1076"/>
          <ac:spMkLst>
            <pc:docMk/>
            <pc:sldMk cId="1927896461" sldId="305"/>
            <ac:spMk id="12" creationId="{B58B3C36-156A-C855-8B85-333CD0E59CFB}"/>
          </ac:spMkLst>
        </pc:spChg>
        <pc:picChg chg="add mod">
          <ac:chgData name="Diana van Dam" userId="3df5df1f-521b-4114-88f6-e80fa32f752a" providerId="ADAL" clId="{A66E6872-019E-4D0F-ADD7-8FF180CF9D3F}" dt="2026-07-02T13:24:08.758" v="3410" actId="1076"/>
          <ac:picMkLst>
            <pc:docMk/>
            <pc:sldMk cId="1927896461" sldId="305"/>
            <ac:picMk id="8" creationId="{D5020F39-EBF9-14C9-7D83-4140E81C345B}"/>
          </ac:picMkLst>
        </pc:picChg>
      </pc:sldChg>
      <pc:sldChg chg="addSp delSp modSp new mod ord modClrScheme chgLayout">
        <pc:chgData name="Diana van Dam" userId="3df5df1f-521b-4114-88f6-e80fa32f752a" providerId="ADAL" clId="{A66E6872-019E-4D0F-ADD7-8FF180CF9D3F}" dt="2026-07-03T21:06:39.653" v="4283" actId="2711"/>
        <pc:sldMkLst>
          <pc:docMk/>
          <pc:sldMk cId="273032247" sldId="306"/>
        </pc:sldMkLst>
        <pc:spChg chg="del mod ord">
          <ac:chgData name="Diana van Dam" userId="3df5df1f-521b-4114-88f6-e80fa32f752a" providerId="ADAL" clId="{A66E6872-019E-4D0F-ADD7-8FF180CF9D3F}" dt="2026-07-03T20:52:23.335" v="3894" actId="700"/>
          <ac:spMkLst>
            <pc:docMk/>
            <pc:sldMk cId="273032247" sldId="306"/>
            <ac:spMk id="2" creationId="{E25CE605-7F85-510E-5B57-15EF17671F5E}"/>
          </ac:spMkLst>
        </pc:spChg>
        <pc:spChg chg="del">
          <ac:chgData name="Diana van Dam" userId="3df5df1f-521b-4114-88f6-e80fa32f752a" providerId="ADAL" clId="{A66E6872-019E-4D0F-ADD7-8FF180CF9D3F}" dt="2026-07-03T20:52:23.335" v="3894" actId="700"/>
          <ac:spMkLst>
            <pc:docMk/>
            <pc:sldMk cId="273032247" sldId="306"/>
            <ac:spMk id="3" creationId="{053F19DA-F177-5B52-ACE6-C730884D64B3}"/>
          </ac:spMkLst>
        </pc:spChg>
        <pc:spChg chg="del">
          <ac:chgData name="Diana van Dam" userId="3df5df1f-521b-4114-88f6-e80fa32f752a" providerId="ADAL" clId="{A66E6872-019E-4D0F-ADD7-8FF180CF9D3F}" dt="2026-07-03T20:52:23.335" v="3894" actId="700"/>
          <ac:spMkLst>
            <pc:docMk/>
            <pc:sldMk cId="273032247" sldId="306"/>
            <ac:spMk id="4" creationId="{58985CC4-7AF2-2965-D05E-1A3AF188D559}"/>
          </ac:spMkLst>
        </pc:spChg>
        <pc:spChg chg="add del mod ord">
          <ac:chgData name="Diana van Dam" userId="3df5df1f-521b-4114-88f6-e80fa32f752a" providerId="ADAL" clId="{A66E6872-019E-4D0F-ADD7-8FF180CF9D3F}" dt="2026-07-03T20:52:37.946" v="3895" actId="21"/>
          <ac:spMkLst>
            <pc:docMk/>
            <pc:sldMk cId="273032247" sldId="306"/>
            <ac:spMk id="5" creationId="{003417DA-7236-5FCC-41AD-B64546F25B46}"/>
          </ac:spMkLst>
        </pc:spChg>
        <pc:spChg chg="add mod">
          <ac:chgData name="Diana van Dam" userId="3df5df1f-521b-4114-88f6-e80fa32f752a" providerId="ADAL" clId="{A66E6872-019E-4D0F-ADD7-8FF180CF9D3F}" dt="2026-07-03T20:57:28.782" v="4158" actId="1076"/>
          <ac:spMkLst>
            <pc:docMk/>
            <pc:sldMk cId="273032247" sldId="306"/>
            <ac:spMk id="6" creationId="{706C3B2E-2C1D-3DA2-54A2-ECAB179D50E2}"/>
          </ac:spMkLst>
        </pc:spChg>
        <pc:spChg chg="add mod">
          <ac:chgData name="Diana van Dam" userId="3df5df1f-521b-4114-88f6-e80fa32f752a" providerId="ADAL" clId="{A66E6872-019E-4D0F-ADD7-8FF180CF9D3F}" dt="2026-07-03T20:58:29.475" v="4177" actId="1076"/>
          <ac:spMkLst>
            <pc:docMk/>
            <pc:sldMk cId="273032247" sldId="306"/>
            <ac:spMk id="9" creationId="{611AF416-7877-40F2-DDD8-66C4DF1F6440}"/>
          </ac:spMkLst>
        </pc:spChg>
        <pc:spChg chg="add del mod">
          <ac:chgData name="Diana van Dam" userId="3df5df1f-521b-4114-88f6-e80fa32f752a" providerId="ADAL" clId="{A66E6872-019E-4D0F-ADD7-8FF180CF9D3F}" dt="2026-07-03T20:58:45.973" v="4181" actId="11529"/>
          <ac:spMkLst>
            <pc:docMk/>
            <pc:sldMk cId="273032247" sldId="306"/>
            <ac:spMk id="11" creationId="{A5C94B81-0550-8FD4-5122-57DEB23996EC}"/>
          </ac:spMkLst>
        </pc:spChg>
        <pc:spChg chg="add del mod">
          <ac:chgData name="Diana van Dam" userId="3df5df1f-521b-4114-88f6-e80fa32f752a" providerId="ADAL" clId="{A66E6872-019E-4D0F-ADD7-8FF180CF9D3F}" dt="2026-07-03T20:59:51.988" v="4189" actId="21"/>
          <ac:spMkLst>
            <pc:docMk/>
            <pc:sldMk cId="273032247" sldId="306"/>
            <ac:spMk id="12" creationId="{AF9DFC68-0173-F347-4169-48235BAA59F4}"/>
          </ac:spMkLst>
        </pc:spChg>
        <pc:spChg chg="add del mod">
          <ac:chgData name="Diana van Dam" userId="3df5df1f-521b-4114-88f6-e80fa32f752a" providerId="ADAL" clId="{A66E6872-019E-4D0F-ADD7-8FF180CF9D3F}" dt="2026-07-03T21:01:56.788" v="4201" actId="21"/>
          <ac:spMkLst>
            <pc:docMk/>
            <pc:sldMk cId="273032247" sldId="306"/>
            <ac:spMk id="13" creationId="{61E9643C-3658-F61F-4ABB-2E28134DFA45}"/>
          </ac:spMkLst>
        </pc:spChg>
        <pc:spChg chg="add mod">
          <ac:chgData name="Diana van Dam" userId="3df5df1f-521b-4114-88f6-e80fa32f752a" providerId="ADAL" clId="{A66E6872-019E-4D0F-ADD7-8FF180CF9D3F}" dt="2026-07-03T21:04:57.085" v="4275" actId="207"/>
          <ac:spMkLst>
            <pc:docMk/>
            <pc:sldMk cId="273032247" sldId="306"/>
            <ac:spMk id="14" creationId="{1CC7A892-CF58-4010-867D-0AA6F4B0B792}"/>
          </ac:spMkLst>
        </pc:spChg>
        <pc:spChg chg="add mod">
          <ac:chgData name="Diana van Dam" userId="3df5df1f-521b-4114-88f6-e80fa32f752a" providerId="ADAL" clId="{A66E6872-019E-4D0F-ADD7-8FF180CF9D3F}" dt="2026-07-03T21:03:52.621" v="4271" actId="1076"/>
          <ac:spMkLst>
            <pc:docMk/>
            <pc:sldMk cId="273032247" sldId="306"/>
            <ac:spMk id="15" creationId="{0FF56781-61EE-4B73-C612-D202ED9E119E}"/>
          </ac:spMkLst>
        </pc:spChg>
        <pc:graphicFrameChg chg="add mod modGraphic">
          <ac:chgData name="Diana van Dam" userId="3df5df1f-521b-4114-88f6-e80fa32f752a" providerId="ADAL" clId="{A66E6872-019E-4D0F-ADD7-8FF180CF9D3F}" dt="2026-07-03T21:06:33.960" v="4282" actId="2711"/>
          <ac:graphicFrameMkLst>
            <pc:docMk/>
            <pc:sldMk cId="273032247" sldId="306"/>
            <ac:graphicFrameMk id="7" creationId="{D35805ED-9C20-CDA1-AB09-1B96E6974B09}"/>
          </ac:graphicFrameMkLst>
        </pc:graphicFrameChg>
        <pc:graphicFrameChg chg="add mod modGraphic">
          <ac:chgData name="Diana van Dam" userId="3df5df1f-521b-4114-88f6-e80fa32f752a" providerId="ADAL" clId="{A66E6872-019E-4D0F-ADD7-8FF180CF9D3F}" dt="2026-07-03T21:06:39.653" v="4283" actId="2711"/>
          <ac:graphicFrameMkLst>
            <pc:docMk/>
            <pc:sldMk cId="273032247" sldId="306"/>
            <ac:graphicFrameMk id="10" creationId="{0B9F2FB8-CDDC-28D3-F035-4312F24C6A24}"/>
          </ac:graphicFrameMkLst>
        </pc:graphicFrameChg>
      </pc:sldChg>
      <pc:sldChg chg="new del">
        <pc:chgData name="Diana van Dam" userId="3df5df1f-521b-4114-88f6-e80fa32f752a" providerId="ADAL" clId="{A66E6872-019E-4D0F-ADD7-8FF180CF9D3F}" dt="2026-07-03T21:05:25.986" v="4277" actId="2696"/>
        <pc:sldMkLst>
          <pc:docMk/>
          <pc:sldMk cId="3203156265"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4B16E1-574D-42B2-B926-A7ADB8F96E64}" type="datetimeFigureOut">
              <a:rPr lang="nl-NL" smtClean="0"/>
              <a:t>3-7-2026</a:t>
            </a:fld>
            <a:endParaRPr lang="nl-NL"/>
          </a:p>
        </p:txBody>
      </p:sp>
      <p:sp>
        <p:nvSpPr>
          <p:cNvPr id="4" name="Tijdelijke aanduiding voor dia-afbeelding 3"/>
          <p:cNvSpPr>
            <a:spLocks noGrp="1" noRot="1" noChangeAspect="1"/>
          </p:cNvSpPr>
          <p:nvPr>
            <p:ph type="sldImg" idx="2"/>
          </p:nvPr>
        </p:nvSpPr>
        <p:spPr>
          <a:xfrm>
            <a:off x="2597150" y="1143000"/>
            <a:ext cx="16637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077962-51BB-446F-AD2D-CEBAA83F2A30}" type="slidenum">
              <a:rPr lang="nl-NL" smtClean="0"/>
              <a:t>‹nr.›</a:t>
            </a:fld>
            <a:endParaRPr lang="nl-NL"/>
          </a:p>
        </p:txBody>
      </p:sp>
    </p:spTree>
    <p:extLst>
      <p:ext uri="{BB962C8B-B14F-4D97-AF65-F5344CB8AC3E}">
        <p14:creationId xmlns:p14="http://schemas.microsoft.com/office/powerpoint/2010/main" val="480289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F077962-51BB-446F-AD2D-CEBAA83F2A30}" type="slidenum">
              <a:rPr lang="nl-NL" smtClean="0"/>
              <a:t>1</a:t>
            </a:fld>
            <a:endParaRPr lang="nl-NL"/>
          </a:p>
        </p:txBody>
      </p:sp>
    </p:spTree>
    <p:extLst>
      <p:ext uri="{BB962C8B-B14F-4D97-AF65-F5344CB8AC3E}">
        <p14:creationId xmlns:p14="http://schemas.microsoft.com/office/powerpoint/2010/main" val="1686978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F077962-51BB-446F-AD2D-CEBAA83F2A30}" type="slidenum">
              <a:rPr lang="nl-NL" smtClean="0"/>
              <a:t>2</a:t>
            </a:fld>
            <a:endParaRPr lang="nl-NL"/>
          </a:p>
        </p:txBody>
      </p:sp>
    </p:spTree>
    <p:extLst>
      <p:ext uri="{BB962C8B-B14F-4D97-AF65-F5344CB8AC3E}">
        <p14:creationId xmlns:p14="http://schemas.microsoft.com/office/powerpoint/2010/main" val="2201283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32594" y="1003134"/>
            <a:ext cx="2339790" cy="984885"/>
          </a:xfrm>
        </p:spPr>
        <p:txBody>
          <a:bodyPr wrap="square" lIns="0" tIns="0" rIns="0" bIns="0" anchor="t" anchorCtr="0">
            <a:spAutoFit/>
          </a:bodyPr>
          <a:lstStyle>
            <a:lvl1pPr algn="l">
              <a:defRPr sz="3200">
                <a:solidFill>
                  <a:srgbClr val="40B0CA"/>
                </a:solidFill>
              </a:defRPr>
            </a:lvl1pPr>
          </a:lstStyle>
          <a:p>
            <a:r>
              <a:rPr lang="nl-NL"/>
              <a:t>maand</a:t>
            </a:r>
            <a:br>
              <a:rPr lang="nl-NL"/>
            </a:br>
            <a:r>
              <a:rPr lang="nl-NL"/>
              <a:t>2021</a:t>
            </a:r>
          </a:p>
        </p:txBody>
      </p:sp>
      <p:sp>
        <p:nvSpPr>
          <p:cNvPr id="3" name="Subtitel 2"/>
          <p:cNvSpPr>
            <a:spLocks noGrp="1"/>
          </p:cNvSpPr>
          <p:nvPr>
            <p:ph type="subTitle" idx="1"/>
          </p:nvPr>
        </p:nvSpPr>
        <p:spPr>
          <a:xfrm>
            <a:off x="1439863" y="10151109"/>
            <a:ext cx="4031615" cy="847944"/>
          </a:xfrm>
        </p:spPr>
        <p:txBody>
          <a:bodyPr>
            <a:normAutofit/>
          </a:bodyPr>
          <a:lstStyle>
            <a:lvl1pPr marL="0" indent="0" algn="r">
              <a:buNone/>
              <a:defRPr sz="1800" b="0" i="0">
                <a:solidFill>
                  <a:schemeClr val="bg1"/>
                </a:solidFill>
                <a:latin typeface="Cocon Light" charset="0"/>
                <a:ea typeface="Cocon Light" charset="0"/>
                <a:cs typeface="Cocon Light" charset="0"/>
              </a:defRPr>
            </a:lvl1pPr>
            <a:lvl2pPr marL="287990" indent="0" algn="ctr">
              <a:buNone/>
              <a:defRPr>
                <a:solidFill>
                  <a:schemeClr val="tx1">
                    <a:tint val="75000"/>
                  </a:schemeClr>
                </a:solidFill>
              </a:defRPr>
            </a:lvl2pPr>
            <a:lvl3pPr marL="575981" indent="0" algn="ctr">
              <a:buNone/>
              <a:defRPr>
                <a:solidFill>
                  <a:schemeClr val="tx1">
                    <a:tint val="75000"/>
                  </a:schemeClr>
                </a:solidFill>
              </a:defRPr>
            </a:lvl3pPr>
            <a:lvl4pPr marL="863971" indent="0" algn="ctr">
              <a:buNone/>
              <a:defRPr>
                <a:solidFill>
                  <a:schemeClr val="tx1">
                    <a:tint val="75000"/>
                  </a:schemeClr>
                </a:solidFill>
              </a:defRPr>
            </a:lvl4pPr>
            <a:lvl5pPr marL="1151961" indent="0" algn="ctr">
              <a:buNone/>
              <a:defRPr>
                <a:solidFill>
                  <a:schemeClr val="tx1">
                    <a:tint val="75000"/>
                  </a:schemeClr>
                </a:solidFill>
              </a:defRPr>
            </a:lvl5pPr>
            <a:lvl6pPr marL="1439951" indent="0" algn="ctr">
              <a:buNone/>
              <a:defRPr>
                <a:solidFill>
                  <a:schemeClr val="tx1">
                    <a:tint val="75000"/>
                  </a:schemeClr>
                </a:solidFill>
              </a:defRPr>
            </a:lvl6pPr>
            <a:lvl7pPr marL="1727942" indent="0" algn="ctr">
              <a:buNone/>
              <a:defRPr>
                <a:solidFill>
                  <a:schemeClr val="tx1">
                    <a:tint val="75000"/>
                  </a:schemeClr>
                </a:solidFill>
              </a:defRPr>
            </a:lvl7pPr>
            <a:lvl8pPr marL="2015932" indent="0" algn="ctr">
              <a:buNone/>
              <a:defRPr>
                <a:solidFill>
                  <a:schemeClr val="tx1">
                    <a:tint val="75000"/>
                  </a:schemeClr>
                </a:solidFill>
              </a:defRPr>
            </a:lvl8pPr>
            <a:lvl9pPr marL="2303922" indent="0" algn="ctr">
              <a:buNone/>
              <a:defRPr>
                <a:solidFill>
                  <a:schemeClr val="tx1">
                    <a:tint val="75000"/>
                  </a:schemeClr>
                </a:solidFill>
              </a:defRPr>
            </a:lvl9pPr>
          </a:lstStyle>
          <a:p>
            <a:r>
              <a:rPr lang="nl-NL"/>
              <a:t>Klikken om de ondertitelstijl van het model te bewerken</a:t>
            </a:r>
          </a:p>
        </p:txBody>
      </p:sp>
    </p:spTree>
    <p:extLst>
      <p:ext uri="{BB962C8B-B14F-4D97-AF65-F5344CB8AC3E}">
        <p14:creationId xmlns:p14="http://schemas.microsoft.com/office/powerpoint/2010/main" val="115370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599607" y="2854312"/>
            <a:ext cx="4471572" cy="205184"/>
          </a:xfrm>
        </p:spPr>
        <p:txBody>
          <a:bodyPr wrap="square" lIns="0" tIns="0" rIns="0" bIns="0" anchor="t" anchorCtr="0">
            <a:spAutoFit/>
          </a:bodyPr>
          <a:lstStyle>
            <a:lvl1pPr marL="0" indent="0">
              <a:buNone/>
              <a:defRPr sz="1600" b="1" i="0">
                <a:solidFill>
                  <a:srgbClr val="8DBC2C"/>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7" name="Tijdelijke aanduiding voor tekst 2"/>
          <p:cNvSpPr>
            <a:spLocks noGrp="1"/>
          </p:cNvSpPr>
          <p:nvPr>
            <p:ph type="body" idx="13"/>
          </p:nvPr>
        </p:nvSpPr>
        <p:spPr>
          <a:xfrm>
            <a:off x="599607" y="3570749"/>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3274037"/>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285522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599607" y="3576764"/>
            <a:ext cx="4471572" cy="205184"/>
          </a:xfrm>
        </p:spPr>
        <p:txBody>
          <a:bodyPr wrap="square" lIns="0" tIns="0" rIns="0" bIns="0" anchor="t" anchorCtr="0">
            <a:spAutoFit/>
          </a:bodyPr>
          <a:lstStyle>
            <a:lvl1pPr marL="0" indent="0">
              <a:buNone/>
              <a:defRPr sz="1600" b="1" i="0">
                <a:solidFill>
                  <a:srgbClr val="8DBC2C"/>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7" name="Tijdelijke aanduiding voor tekst 2"/>
          <p:cNvSpPr>
            <a:spLocks noGrp="1"/>
          </p:cNvSpPr>
          <p:nvPr>
            <p:ph type="body" idx="13"/>
          </p:nvPr>
        </p:nvSpPr>
        <p:spPr>
          <a:xfrm>
            <a:off x="599607" y="4549832"/>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4218489"/>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572171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599607" y="3576764"/>
            <a:ext cx="4471572" cy="205184"/>
          </a:xfrm>
        </p:spPr>
        <p:txBody>
          <a:bodyPr wrap="square" lIns="0" tIns="0" rIns="0" bIns="0" anchor="t" anchorCtr="0">
            <a:spAutoFit/>
          </a:bodyPr>
          <a:lstStyle>
            <a:lvl1pPr marL="0" indent="0">
              <a:buNone/>
              <a:defRPr sz="1600" b="1" i="0">
                <a:solidFill>
                  <a:srgbClr val="8DBC2C"/>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7" name="Tijdelijke aanduiding voor tekst 2"/>
          <p:cNvSpPr>
            <a:spLocks noGrp="1"/>
          </p:cNvSpPr>
          <p:nvPr>
            <p:ph type="body" idx="13"/>
          </p:nvPr>
        </p:nvSpPr>
        <p:spPr>
          <a:xfrm>
            <a:off x="599607" y="4549832"/>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4218489"/>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726739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2"/>
          <p:cNvSpPr>
            <a:spLocks noGrp="1"/>
          </p:cNvSpPr>
          <p:nvPr>
            <p:ph type="body" idx="13"/>
          </p:nvPr>
        </p:nvSpPr>
        <p:spPr>
          <a:xfrm>
            <a:off x="599607" y="3675106"/>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3342452"/>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9" name="Tijdelijke aanduiding voor afbeelding 8"/>
          <p:cNvSpPr>
            <a:spLocks noGrp="1"/>
          </p:cNvSpPr>
          <p:nvPr>
            <p:ph type="pic" sz="quarter" idx="15"/>
          </p:nvPr>
        </p:nvSpPr>
        <p:spPr>
          <a:xfrm>
            <a:off x="600075" y="6770688"/>
            <a:ext cx="4470400" cy="2771775"/>
          </a:xfrm>
        </p:spPr>
        <p:txBody>
          <a:bodyPr/>
          <a:lstStyle/>
          <a:p>
            <a:r>
              <a:rPr lang="nl-NL"/>
              <a:t>Klik op het pictogram als u een afbeelding wilt toevoegen</a:t>
            </a:r>
          </a:p>
        </p:txBody>
      </p:sp>
      <p:sp>
        <p:nvSpPr>
          <p:cNvPr id="11" name="Tijdelijke aanduiding voor tekst 2"/>
          <p:cNvSpPr>
            <a:spLocks noGrp="1"/>
          </p:cNvSpPr>
          <p:nvPr>
            <p:ph type="body" idx="16"/>
          </p:nvPr>
        </p:nvSpPr>
        <p:spPr>
          <a:xfrm>
            <a:off x="599607" y="2359634"/>
            <a:ext cx="4471572" cy="820738"/>
          </a:xfrm>
        </p:spPr>
        <p:txBody>
          <a:bodyPr wrap="square" lIns="0" tIns="0" rIns="0" bIns="0" anchor="t" anchorCtr="0">
            <a:spAutoFit/>
          </a:bodyPr>
          <a:lstStyle>
            <a:lvl1pPr marL="0" indent="0" algn="r">
              <a:lnSpc>
                <a:spcPts val="3200"/>
              </a:lnSpc>
              <a:buNone/>
              <a:defRPr sz="2800" b="1" i="0">
                <a:solidFill>
                  <a:srgbClr val="8DBC2C"/>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971172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2"/>
          <p:cNvSpPr>
            <a:spLocks noGrp="1"/>
          </p:cNvSpPr>
          <p:nvPr>
            <p:ph type="body" idx="13"/>
          </p:nvPr>
        </p:nvSpPr>
        <p:spPr>
          <a:xfrm>
            <a:off x="599607" y="3798770"/>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3438275"/>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9" name="Tijdelijke aanduiding voor afbeelding 8"/>
          <p:cNvSpPr>
            <a:spLocks noGrp="1"/>
          </p:cNvSpPr>
          <p:nvPr>
            <p:ph type="pic" sz="quarter" idx="15"/>
          </p:nvPr>
        </p:nvSpPr>
        <p:spPr>
          <a:xfrm>
            <a:off x="600075" y="6770688"/>
            <a:ext cx="4470400" cy="2771775"/>
          </a:xfrm>
        </p:spPr>
        <p:txBody>
          <a:bodyPr/>
          <a:lstStyle/>
          <a:p>
            <a:r>
              <a:rPr lang="nl-NL"/>
              <a:t>Klik op het pictogram als u een afbeelding wilt toevoegen</a:t>
            </a:r>
          </a:p>
        </p:txBody>
      </p:sp>
      <p:sp>
        <p:nvSpPr>
          <p:cNvPr id="11" name="Tijdelijke aanduiding voor tekst 2"/>
          <p:cNvSpPr>
            <a:spLocks noGrp="1"/>
          </p:cNvSpPr>
          <p:nvPr>
            <p:ph type="body" idx="16"/>
          </p:nvPr>
        </p:nvSpPr>
        <p:spPr>
          <a:xfrm>
            <a:off x="599607" y="2359634"/>
            <a:ext cx="4471572" cy="820738"/>
          </a:xfrm>
        </p:spPr>
        <p:txBody>
          <a:bodyPr wrap="square" lIns="0" tIns="0" rIns="0" bIns="0" anchor="t" anchorCtr="0">
            <a:spAutoFit/>
          </a:bodyPr>
          <a:lstStyle>
            <a:lvl1pPr marL="0" indent="0" algn="r">
              <a:lnSpc>
                <a:spcPts val="3200"/>
              </a:lnSpc>
              <a:buNone/>
              <a:defRPr sz="2800" b="1" i="0">
                <a:solidFill>
                  <a:srgbClr val="E9D324"/>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081279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2"/>
          <p:cNvSpPr>
            <a:spLocks noGrp="1"/>
          </p:cNvSpPr>
          <p:nvPr>
            <p:ph type="body" idx="13"/>
          </p:nvPr>
        </p:nvSpPr>
        <p:spPr>
          <a:xfrm>
            <a:off x="599607" y="3731268"/>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3445044"/>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9" name="Tijdelijke aanduiding voor afbeelding 8"/>
          <p:cNvSpPr>
            <a:spLocks noGrp="1"/>
          </p:cNvSpPr>
          <p:nvPr>
            <p:ph type="pic" sz="quarter" idx="15"/>
          </p:nvPr>
        </p:nvSpPr>
        <p:spPr>
          <a:xfrm>
            <a:off x="600075" y="6770688"/>
            <a:ext cx="4470400" cy="2771775"/>
          </a:xfrm>
        </p:spPr>
        <p:txBody>
          <a:bodyPr/>
          <a:lstStyle/>
          <a:p>
            <a:r>
              <a:rPr lang="nl-NL"/>
              <a:t>Klik op het pictogram als u een afbeelding wilt toevoegen</a:t>
            </a:r>
          </a:p>
        </p:txBody>
      </p:sp>
      <p:sp>
        <p:nvSpPr>
          <p:cNvPr id="11" name="Tijdelijke aanduiding voor tekst 2"/>
          <p:cNvSpPr>
            <a:spLocks noGrp="1"/>
          </p:cNvSpPr>
          <p:nvPr>
            <p:ph type="body" idx="16"/>
          </p:nvPr>
        </p:nvSpPr>
        <p:spPr>
          <a:xfrm>
            <a:off x="599607" y="2359634"/>
            <a:ext cx="4471572" cy="820738"/>
          </a:xfrm>
        </p:spPr>
        <p:txBody>
          <a:bodyPr wrap="square" lIns="0" tIns="0" rIns="0" bIns="0" anchor="t" anchorCtr="0">
            <a:spAutoFit/>
          </a:bodyPr>
          <a:lstStyle>
            <a:lvl1pPr marL="0" indent="0" algn="r">
              <a:lnSpc>
                <a:spcPts val="3200"/>
              </a:lnSpc>
              <a:buNone/>
              <a:defRPr sz="2800" b="1" i="0">
                <a:solidFill>
                  <a:srgbClr val="40B0CA"/>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528087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2"/>
          <p:cNvSpPr>
            <a:spLocks noGrp="1"/>
          </p:cNvSpPr>
          <p:nvPr>
            <p:ph type="body" idx="13" hasCustomPrompt="1"/>
          </p:nvPr>
        </p:nvSpPr>
        <p:spPr>
          <a:xfrm>
            <a:off x="2622233" y="9287203"/>
            <a:ext cx="2838790" cy="986937"/>
          </a:xfrm>
        </p:spPr>
        <p:txBody>
          <a:bodyPr wrap="square" lIns="0" tIns="0" rIns="0" bIns="0" anchor="t" anchorCtr="0">
            <a:spAutoFit/>
          </a:bodyPr>
          <a:lstStyle>
            <a:lvl1pPr marL="0" marR="0" indent="0" algn="l" defTabSz="287990" rtl="0" eaLnBrk="1" fontAlgn="auto" latinLnBrk="0" hangingPunct="1">
              <a:lnSpc>
                <a:spcPts val="1600"/>
              </a:lnSpc>
              <a:spcBef>
                <a:spcPct val="20000"/>
              </a:spcBef>
              <a:spcAft>
                <a:spcPts val="0"/>
              </a:spcAft>
              <a:buClrTx/>
              <a:buSzTx/>
              <a:buFont typeface="Arial"/>
              <a:buNone/>
              <a:tabLst/>
              <a:defRPr sz="1800" b="0" i="0" baseline="0">
                <a:solidFill>
                  <a:srgbClr val="985E4E"/>
                </a:solidFill>
                <a:latin typeface="Cocon Light" charset="0"/>
                <a:ea typeface="Cocon Light" charset="0"/>
                <a:cs typeface="Cocon Light"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err="1"/>
              <a:t>Barkeweg</a:t>
            </a:r>
            <a:r>
              <a:rPr lang="nl-NL"/>
              <a:t> 3  Ommen</a:t>
            </a:r>
          </a:p>
          <a:p>
            <a:pPr lvl="0"/>
            <a:r>
              <a:rPr lang="nl-NL"/>
              <a:t>0529 </a:t>
            </a:r>
            <a:r>
              <a:rPr lang="mr-IN"/>
              <a:t>–</a:t>
            </a:r>
            <a:r>
              <a:rPr lang="nl-NL"/>
              <a:t> 456 708</a:t>
            </a:r>
          </a:p>
          <a:p>
            <a:pPr lvl="0"/>
            <a:r>
              <a:rPr lang="nl-NL" err="1"/>
              <a:t>info@obsnieuwebrug.nl</a:t>
            </a:r>
            <a:endParaRPr lang="nl-NL"/>
          </a:p>
          <a:p>
            <a:pPr marL="0" marR="0" lvl="0" indent="0" algn="l" defTabSz="287990" rtl="0" eaLnBrk="1" fontAlgn="auto" latinLnBrk="0" hangingPunct="1">
              <a:lnSpc>
                <a:spcPts val="1600"/>
              </a:lnSpc>
              <a:spcBef>
                <a:spcPct val="20000"/>
              </a:spcBef>
              <a:spcAft>
                <a:spcPts val="0"/>
              </a:spcAft>
              <a:buClrTx/>
              <a:buSzTx/>
              <a:buFont typeface="Arial"/>
              <a:buNone/>
              <a:tabLst/>
              <a:defRPr/>
            </a:pPr>
            <a:r>
              <a:rPr lang="nl-NL" err="1"/>
              <a:t>www.obsnieuwebrug.nl</a:t>
            </a:r>
            <a:endParaRPr lang="nl-NL"/>
          </a:p>
        </p:txBody>
      </p:sp>
      <p:sp>
        <p:nvSpPr>
          <p:cNvPr id="11" name="Tijdelijke aanduiding voor tekst 2"/>
          <p:cNvSpPr>
            <a:spLocks noGrp="1"/>
          </p:cNvSpPr>
          <p:nvPr>
            <p:ph type="body" idx="16"/>
          </p:nvPr>
        </p:nvSpPr>
        <p:spPr>
          <a:xfrm>
            <a:off x="598903" y="1853567"/>
            <a:ext cx="4471572" cy="1231106"/>
          </a:xfrm>
        </p:spPr>
        <p:txBody>
          <a:bodyPr wrap="square" lIns="0" tIns="0" rIns="0" bIns="0" anchor="t" anchorCtr="0">
            <a:spAutoFit/>
          </a:bodyPr>
          <a:lstStyle>
            <a:lvl1pPr marL="0" indent="0" algn="l">
              <a:lnSpc>
                <a:spcPts val="3200"/>
              </a:lnSpc>
              <a:buNone/>
              <a:defRPr sz="3200" b="1" i="0">
                <a:solidFill>
                  <a:schemeClr val="bg1"/>
                </a:solidFill>
                <a:latin typeface="Yeseva One" charset="0"/>
                <a:ea typeface="Yeseva One" charset="0"/>
                <a:cs typeface="Yeseva One"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12" name="Tijdelijke aanduiding voor tekst 2"/>
          <p:cNvSpPr>
            <a:spLocks noGrp="1"/>
          </p:cNvSpPr>
          <p:nvPr>
            <p:ph type="body" idx="17"/>
          </p:nvPr>
        </p:nvSpPr>
        <p:spPr>
          <a:xfrm>
            <a:off x="598903" y="5306878"/>
            <a:ext cx="4471572" cy="1231106"/>
          </a:xfrm>
        </p:spPr>
        <p:txBody>
          <a:bodyPr wrap="square" lIns="0" tIns="0" rIns="0" bIns="0" anchor="t" anchorCtr="0">
            <a:spAutoFit/>
          </a:bodyPr>
          <a:lstStyle>
            <a:lvl1pPr marL="0" indent="0" algn="l">
              <a:lnSpc>
                <a:spcPts val="3200"/>
              </a:lnSpc>
              <a:buNone/>
              <a:defRPr sz="3200" b="1" i="0">
                <a:solidFill>
                  <a:srgbClr val="B9191C"/>
                </a:solidFill>
                <a:latin typeface="Yeseva One" charset="0"/>
                <a:ea typeface="Yeseva One" charset="0"/>
                <a:cs typeface="Yeseva One"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31935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el 2"/>
          <p:cNvSpPr>
            <a:spLocks noGrp="1"/>
          </p:cNvSpPr>
          <p:nvPr>
            <p:ph type="subTitle" idx="1"/>
          </p:nvPr>
        </p:nvSpPr>
        <p:spPr>
          <a:xfrm>
            <a:off x="639065" y="3495376"/>
            <a:ext cx="4031615" cy="205184"/>
          </a:xfrm>
        </p:spPr>
        <p:txBody>
          <a:bodyPr lIns="0" tIns="0" rIns="0" bIns="0">
            <a:spAutoFit/>
          </a:bodyPr>
          <a:lstStyle>
            <a:lvl1pPr marL="0" indent="0" algn="l">
              <a:buNone/>
              <a:defRPr>
                <a:solidFill>
                  <a:srgbClr val="653D31"/>
                </a:solidFill>
              </a:defRPr>
            </a:lvl1pPr>
            <a:lvl2pPr marL="287990" indent="0" algn="ctr">
              <a:buNone/>
              <a:defRPr>
                <a:solidFill>
                  <a:schemeClr val="tx1">
                    <a:tint val="75000"/>
                  </a:schemeClr>
                </a:solidFill>
              </a:defRPr>
            </a:lvl2pPr>
            <a:lvl3pPr marL="575981" indent="0" algn="ctr">
              <a:buNone/>
              <a:defRPr>
                <a:solidFill>
                  <a:schemeClr val="tx1">
                    <a:tint val="75000"/>
                  </a:schemeClr>
                </a:solidFill>
              </a:defRPr>
            </a:lvl3pPr>
            <a:lvl4pPr marL="863971" indent="0" algn="ctr">
              <a:buNone/>
              <a:defRPr>
                <a:solidFill>
                  <a:schemeClr val="tx1">
                    <a:tint val="75000"/>
                  </a:schemeClr>
                </a:solidFill>
              </a:defRPr>
            </a:lvl4pPr>
            <a:lvl5pPr marL="1151961" indent="0" algn="ctr">
              <a:buNone/>
              <a:defRPr>
                <a:solidFill>
                  <a:schemeClr val="tx1">
                    <a:tint val="75000"/>
                  </a:schemeClr>
                </a:solidFill>
              </a:defRPr>
            </a:lvl5pPr>
            <a:lvl6pPr marL="1439951" indent="0" algn="ctr">
              <a:buNone/>
              <a:defRPr>
                <a:solidFill>
                  <a:schemeClr val="tx1">
                    <a:tint val="75000"/>
                  </a:schemeClr>
                </a:solidFill>
              </a:defRPr>
            </a:lvl6pPr>
            <a:lvl7pPr marL="1727942" indent="0" algn="ctr">
              <a:buNone/>
              <a:defRPr>
                <a:solidFill>
                  <a:schemeClr val="tx1">
                    <a:tint val="75000"/>
                  </a:schemeClr>
                </a:solidFill>
              </a:defRPr>
            </a:lvl7pPr>
            <a:lvl8pPr marL="2015932" indent="0" algn="ctr">
              <a:buNone/>
              <a:defRPr>
                <a:solidFill>
                  <a:schemeClr val="tx1">
                    <a:tint val="75000"/>
                  </a:schemeClr>
                </a:solidFill>
              </a:defRPr>
            </a:lvl8pPr>
            <a:lvl9pPr marL="2303922" indent="0" algn="ctr">
              <a:buNone/>
              <a:defRPr>
                <a:solidFill>
                  <a:schemeClr val="tx1">
                    <a:tint val="75000"/>
                  </a:schemeClr>
                </a:solidFill>
              </a:defRPr>
            </a:lvl9pPr>
          </a:lstStyle>
          <a:p>
            <a:r>
              <a:rPr lang="nl-NL"/>
              <a:t>Klikken om de ondertitelstijl van het model te bewerken</a:t>
            </a:r>
          </a:p>
        </p:txBody>
      </p:sp>
    </p:spTree>
    <p:extLst>
      <p:ext uri="{BB962C8B-B14F-4D97-AF65-F5344CB8AC3E}">
        <p14:creationId xmlns:p14="http://schemas.microsoft.com/office/powerpoint/2010/main" val="21143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49508" y="2959451"/>
            <a:ext cx="3957403" cy="205184"/>
          </a:xfrm>
        </p:spPr>
        <p:txBody>
          <a:bodyPr wrap="square" lIns="0" tIns="0" rIns="0" bIns="0">
            <a:spAutoFit/>
          </a:bodyPr>
          <a:lstStyle>
            <a:lvl1pPr marL="0" indent="0">
              <a:buFontTx/>
              <a:buNone/>
              <a:defRPr sz="1400">
                <a:solidFill>
                  <a:srgbClr val="79C7E1"/>
                </a:solidFill>
              </a:defRPr>
            </a:lvl1pPr>
            <a:lvl2pPr marL="287990" indent="0">
              <a:buFontTx/>
              <a:buNone/>
              <a:defRPr/>
            </a:lvl2pPr>
            <a:lvl3pPr marL="575981" indent="0">
              <a:buFontTx/>
              <a:buNone/>
              <a:defRPr/>
            </a:lvl3pPr>
            <a:lvl4pPr marL="863971" indent="0">
              <a:buFontTx/>
              <a:buNone/>
              <a:defRPr/>
            </a:lvl4pPr>
            <a:lvl5pPr marL="1151961" indent="0">
              <a:buFontTx/>
              <a:buNone/>
              <a:defRPr/>
            </a:lvl5pPr>
          </a:lstStyle>
          <a:p>
            <a:pPr lvl="0"/>
            <a:r>
              <a:rPr lang="nl-NL"/>
              <a:t>Klikken om de tekststijl van het model te bewerken</a:t>
            </a:r>
          </a:p>
        </p:txBody>
      </p:sp>
    </p:spTree>
    <p:extLst>
      <p:ext uri="{BB962C8B-B14F-4D97-AF65-F5344CB8AC3E}">
        <p14:creationId xmlns:p14="http://schemas.microsoft.com/office/powerpoint/2010/main" val="3219568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98124" y="3164636"/>
            <a:ext cx="4610652" cy="1203084"/>
          </a:xfrm>
        </p:spPr>
        <p:txBody>
          <a:bodyPr lIns="0" tIns="0" rIns="0" bIns="0" anchor="t" anchorCtr="0"/>
          <a:lstStyle>
            <a:lvl1pPr algn="l">
              <a:defRPr/>
            </a:lvl1pPr>
          </a:lstStyle>
          <a:p>
            <a:r>
              <a:rPr lang="nl-NL"/>
              <a:t>Klik om stijl te bewerken</a:t>
            </a:r>
          </a:p>
        </p:txBody>
      </p:sp>
      <p:sp>
        <p:nvSpPr>
          <p:cNvPr id="3" name="Tijdelijke aanduiding voor inhoud 2"/>
          <p:cNvSpPr>
            <a:spLocks noGrp="1"/>
          </p:cNvSpPr>
          <p:nvPr>
            <p:ph idx="1"/>
          </p:nvPr>
        </p:nvSpPr>
        <p:spPr>
          <a:xfrm>
            <a:off x="498124" y="4578389"/>
            <a:ext cx="4610652" cy="205184"/>
          </a:xfrm>
        </p:spPr>
        <p:txBody>
          <a:bodyPr wrap="square" lIns="0" tIns="0" rIns="0" bIns="0">
            <a:spAutoFit/>
          </a:bodyPr>
          <a:lstStyle>
            <a:lvl1pPr marL="0" indent="0">
              <a:buFontTx/>
              <a:buNone/>
              <a:defRPr sz="1400">
                <a:solidFill>
                  <a:schemeClr val="tx1"/>
                </a:solidFill>
              </a:defRPr>
            </a:lvl1pPr>
            <a:lvl2pPr marL="287990" indent="0">
              <a:buFontTx/>
              <a:buNone/>
              <a:defRPr/>
            </a:lvl2pPr>
            <a:lvl3pPr marL="575981" indent="0">
              <a:buFontTx/>
              <a:buNone/>
              <a:defRPr/>
            </a:lvl3pPr>
            <a:lvl4pPr marL="863971" indent="0">
              <a:buFontTx/>
              <a:buNone/>
              <a:defRPr/>
            </a:lvl4pPr>
            <a:lvl5pPr marL="1151961" indent="0">
              <a:buFontTx/>
              <a:buNone/>
              <a:defRPr/>
            </a:lvl5pPr>
          </a:lstStyle>
          <a:p>
            <a:pPr lvl="0"/>
            <a:r>
              <a:rPr lang="nl-NL"/>
              <a:t>Klikken om de tekststijl van het model te bewerken</a:t>
            </a:r>
          </a:p>
        </p:txBody>
      </p:sp>
    </p:spTree>
    <p:extLst>
      <p:ext uri="{BB962C8B-B14F-4D97-AF65-F5344CB8AC3E}">
        <p14:creationId xmlns:p14="http://schemas.microsoft.com/office/powerpoint/2010/main" val="1915687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879725" y="2408135"/>
            <a:ext cx="1887147" cy="923330"/>
          </a:xfrm>
        </p:spPr>
        <p:txBody>
          <a:bodyPr lIns="0" tIns="0" rIns="0" bIns="0" anchor="t">
            <a:spAutoFit/>
          </a:bodyPr>
          <a:lstStyle>
            <a:lvl1pPr algn="l">
              <a:defRPr sz="2000" b="0" i="0" cap="all">
                <a:latin typeface="Roboto Light" charset="0"/>
                <a:ea typeface="Roboto Light" charset="0"/>
                <a:cs typeface="Roboto Light" charset="0"/>
              </a:defRPr>
            </a:lvl1pPr>
          </a:lstStyle>
          <a:p>
            <a:r>
              <a:rPr lang="nl-NL"/>
              <a:t>Klik om stijl te bewerken</a:t>
            </a:r>
          </a:p>
        </p:txBody>
      </p:sp>
      <p:sp>
        <p:nvSpPr>
          <p:cNvPr id="3" name="Tijdelijke aanduiding voor tekst 2"/>
          <p:cNvSpPr>
            <a:spLocks noGrp="1"/>
          </p:cNvSpPr>
          <p:nvPr>
            <p:ph type="body" idx="1"/>
          </p:nvPr>
        </p:nvSpPr>
        <p:spPr>
          <a:xfrm>
            <a:off x="884420" y="3002650"/>
            <a:ext cx="3882452" cy="205184"/>
          </a:xfrm>
        </p:spPr>
        <p:txBody>
          <a:bodyPr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fld id="{37F1CD94-F06F-634A-BCC7-C83BBD3CAEFD}" type="datetimeFigureOut">
              <a:rPr lang="nl-NL" smtClean="0"/>
              <a:t>3-7-2026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326C476-0195-8C40-8605-8F8F42552EB8}" type="slidenum">
              <a:rPr lang="nl-NL" smtClean="0"/>
              <a:t>‹nr.›</a:t>
            </a:fld>
            <a:endParaRPr lang="nl-NL"/>
          </a:p>
        </p:txBody>
      </p:sp>
      <p:sp>
        <p:nvSpPr>
          <p:cNvPr id="7" name="Tijdelijke aanduiding voor tekst 2"/>
          <p:cNvSpPr>
            <a:spLocks noGrp="1"/>
          </p:cNvSpPr>
          <p:nvPr>
            <p:ph type="body" idx="13"/>
          </p:nvPr>
        </p:nvSpPr>
        <p:spPr>
          <a:xfrm>
            <a:off x="884420" y="4621587"/>
            <a:ext cx="3882452" cy="205184"/>
          </a:xfrm>
        </p:spPr>
        <p:txBody>
          <a:bodyPr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2513249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599607" y="2672866"/>
            <a:ext cx="4471572" cy="205184"/>
          </a:xfrm>
        </p:spPr>
        <p:txBody>
          <a:bodyPr wrap="square" lIns="0" tIns="0" rIns="0" bIns="0" anchor="t" anchorCtr="0">
            <a:spAutoFit/>
          </a:bodyPr>
          <a:lstStyle>
            <a:lvl1pPr marL="0" indent="0">
              <a:buNone/>
              <a:defRPr sz="1600" b="1" i="0">
                <a:solidFill>
                  <a:srgbClr val="8DBC2C"/>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7" name="Tijdelijke aanduiding voor tekst 2"/>
          <p:cNvSpPr>
            <a:spLocks noGrp="1"/>
          </p:cNvSpPr>
          <p:nvPr>
            <p:ph type="body" idx="13"/>
          </p:nvPr>
        </p:nvSpPr>
        <p:spPr>
          <a:xfrm>
            <a:off x="599607" y="3409724"/>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3092591"/>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28109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2"/>
          <p:cNvSpPr>
            <a:spLocks noGrp="1"/>
          </p:cNvSpPr>
          <p:nvPr>
            <p:ph type="body" idx="13"/>
          </p:nvPr>
        </p:nvSpPr>
        <p:spPr>
          <a:xfrm>
            <a:off x="1631845" y="3107580"/>
            <a:ext cx="2940156" cy="410369"/>
          </a:xfrm>
        </p:spPr>
        <p:txBody>
          <a:bodyPr wrap="square" lIns="0" tIns="0" rIns="0" bIns="0" anchor="t" anchorCtr="0">
            <a:spAutoFit/>
          </a:bodyPr>
          <a:lstStyle>
            <a:lvl1pPr marL="0" indent="0">
              <a:buNone/>
              <a:defRPr sz="16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74321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2"/>
          <p:cNvSpPr>
            <a:spLocks noGrp="1"/>
          </p:cNvSpPr>
          <p:nvPr>
            <p:ph type="body" idx="13"/>
          </p:nvPr>
        </p:nvSpPr>
        <p:spPr>
          <a:xfrm>
            <a:off x="1631845" y="4456695"/>
            <a:ext cx="2940156" cy="410369"/>
          </a:xfrm>
        </p:spPr>
        <p:txBody>
          <a:bodyPr wrap="square" lIns="0" tIns="0" rIns="0" bIns="0" anchor="t" anchorCtr="0">
            <a:spAutoFit/>
          </a:bodyPr>
          <a:lstStyle>
            <a:lvl1pPr marL="0" indent="0">
              <a:buNone/>
              <a:defRPr sz="16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95588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599607" y="2854312"/>
            <a:ext cx="4471572" cy="205184"/>
          </a:xfrm>
        </p:spPr>
        <p:txBody>
          <a:bodyPr wrap="square" lIns="0" tIns="0" rIns="0" bIns="0" anchor="t" anchorCtr="0">
            <a:spAutoFit/>
          </a:bodyPr>
          <a:lstStyle>
            <a:lvl1pPr marL="0" indent="0">
              <a:buNone/>
              <a:defRPr sz="1600" b="1" i="0">
                <a:solidFill>
                  <a:srgbClr val="8DBC2C"/>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7" name="Tijdelijke aanduiding voor tekst 2"/>
          <p:cNvSpPr>
            <a:spLocks noGrp="1"/>
          </p:cNvSpPr>
          <p:nvPr>
            <p:ph type="body" idx="13"/>
          </p:nvPr>
        </p:nvSpPr>
        <p:spPr>
          <a:xfrm>
            <a:off x="599607" y="4287186"/>
            <a:ext cx="4471572" cy="205184"/>
          </a:xfrm>
        </p:spPr>
        <p:txBody>
          <a:bodyPr wrap="square" lIns="0" tIns="0" rIns="0" bIns="0" anchor="t" anchorCtr="0">
            <a:spAutoFit/>
          </a:bodyPr>
          <a:lstStyle>
            <a:lvl1pPr marL="0" indent="0">
              <a:buNone/>
              <a:defRPr sz="1200">
                <a:solidFill>
                  <a:schemeClr val="tx1"/>
                </a:solidFill>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
        <p:nvSpPr>
          <p:cNvPr id="8" name="Tijdelijke aanduiding voor tekst 2"/>
          <p:cNvSpPr>
            <a:spLocks noGrp="1"/>
          </p:cNvSpPr>
          <p:nvPr>
            <p:ph type="body" idx="14"/>
          </p:nvPr>
        </p:nvSpPr>
        <p:spPr>
          <a:xfrm>
            <a:off x="599607" y="3274037"/>
            <a:ext cx="4471572" cy="205184"/>
          </a:xfrm>
        </p:spPr>
        <p:txBody>
          <a:bodyPr wrap="square" lIns="0" tIns="0" rIns="0" bIns="0" anchor="t" anchorCtr="0">
            <a:spAutoFit/>
          </a:bodyPr>
          <a:lstStyle>
            <a:lvl1pPr marL="0" indent="0">
              <a:buNone/>
              <a:defRPr sz="1260" b="1" i="0">
                <a:solidFill>
                  <a:schemeClr val="tx1"/>
                </a:solidFill>
                <a:latin typeface="Roboto" charset="0"/>
                <a:ea typeface="Roboto" charset="0"/>
                <a:cs typeface="Roboto" charset="0"/>
              </a:defRPr>
            </a:lvl1pPr>
            <a:lvl2pPr marL="287990" indent="0">
              <a:buNone/>
              <a:defRPr sz="1134">
                <a:solidFill>
                  <a:schemeClr val="tx1">
                    <a:tint val="75000"/>
                  </a:schemeClr>
                </a:solidFill>
              </a:defRPr>
            </a:lvl2pPr>
            <a:lvl3pPr marL="575981" indent="0">
              <a:buNone/>
              <a:defRPr sz="1008">
                <a:solidFill>
                  <a:schemeClr val="tx1">
                    <a:tint val="75000"/>
                  </a:schemeClr>
                </a:solidFill>
              </a:defRPr>
            </a:lvl3pPr>
            <a:lvl4pPr marL="863971" indent="0">
              <a:buNone/>
              <a:defRPr sz="882">
                <a:solidFill>
                  <a:schemeClr val="tx1">
                    <a:tint val="75000"/>
                  </a:schemeClr>
                </a:solidFill>
              </a:defRPr>
            </a:lvl4pPr>
            <a:lvl5pPr marL="1151961" indent="0">
              <a:buNone/>
              <a:defRPr sz="882">
                <a:solidFill>
                  <a:schemeClr val="tx1">
                    <a:tint val="75000"/>
                  </a:schemeClr>
                </a:solidFill>
              </a:defRPr>
            </a:lvl5pPr>
            <a:lvl6pPr marL="1439951" indent="0">
              <a:buNone/>
              <a:defRPr sz="882">
                <a:solidFill>
                  <a:schemeClr val="tx1">
                    <a:tint val="75000"/>
                  </a:schemeClr>
                </a:solidFill>
              </a:defRPr>
            </a:lvl6pPr>
            <a:lvl7pPr marL="1727942" indent="0">
              <a:buNone/>
              <a:defRPr sz="882">
                <a:solidFill>
                  <a:schemeClr val="tx1">
                    <a:tint val="75000"/>
                  </a:schemeClr>
                </a:solidFill>
              </a:defRPr>
            </a:lvl7pPr>
            <a:lvl8pPr marL="2015932" indent="0">
              <a:buNone/>
              <a:defRPr sz="882">
                <a:solidFill>
                  <a:schemeClr val="tx1">
                    <a:tint val="75000"/>
                  </a:schemeClr>
                </a:solidFill>
              </a:defRPr>
            </a:lvl8pPr>
            <a:lvl9pPr marL="2303922" indent="0">
              <a:buNone/>
              <a:defRPr sz="882">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768227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287973" y="428168"/>
            <a:ext cx="5183505" cy="1781969"/>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287973" y="2494757"/>
            <a:ext cx="5183505" cy="7056102"/>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287972" y="9909727"/>
            <a:ext cx="1343872" cy="569240"/>
          </a:xfrm>
          <a:prstGeom prst="rect">
            <a:avLst/>
          </a:prstGeom>
        </p:spPr>
        <p:txBody>
          <a:bodyPr vert="horz" lIns="91440" tIns="45720" rIns="91440" bIns="45720" rtlCol="0" anchor="ctr"/>
          <a:lstStyle>
            <a:lvl1pPr algn="l">
              <a:defRPr sz="756">
                <a:solidFill>
                  <a:schemeClr val="tx1">
                    <a:tint val="75000"/>
                  </a:schemeClr>
                </a:solidFill>
              </a:defRPr>
            </a:lvl1pPr>
          </a:lstStyle>
          <a:p>
            <a:fld id="{37F1CD94-F06F-634A-BCC7-C83BBD3CAEFD}" type="datetimeFigureOut">
              <a:rPr lang="nl-NL" smtClean="0"/>
              <a:t>3-7-2026</a:t>
            </a:fld>
            <a:endParaRPr lang="nl-NL"/>
          </a:p>
        </p:txBody>
      </p:sp>
      <p:sp>
        <p:nvSpPr>
          <p:cNvPr id="5" name="Tijdelijke aanduiding voor voettekst 4"/>
          <p:cNvSpPr>
            <a:spLocks noGrp="1"/>
          </p:cNvSpPr>
          <p:nvPr>
            <p:ph type="ftr" sz="quarter" idx="3"/>
          </p:nvPr>
        </p:nvSpPr>
        <p:spPr>
          <a:xfrm>
            <a:off x="1967812" y="9909727"/>
            <a:ext cx="1823826" cy="569240"/>
          </a:xfrm>
          <a:prstGeom prst="rect">
            <a:avLst/>
          </a:prstGeom>
        </p:spPr>
        <p:txBody>
          <a:bodyPr vert="horz" lIns="91440" tIns="45720" rIns="91440" bIns="45720" rtlCol="0" anchor="ctr"/>
          <a:lstStyle>
            <a:lvl1pPr algn="ctr">
              <a:defRPr sz="756">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4127606" y="9909727"/>
            <a:ext cx="1343872" cy="569240"/>
          </a:xfrm>
          <a:prstGeom prst="rect">
            <a:avLst/>
          </a:prstGeom>
        </p:spPr>
        <p:txBody>
          <a:bodyPr vert="horz" lIns="91440" tIns="45720" rIns="91440" bIns="45720" rtlCol="0" anchor="ctr"/>
          <a:lstStyle>
            <a:lvl1pPr algn="r">
              <a:defRPr sz="756">
                <a:solidFill>
                  <a:schemeClr val="tx1">
                    <a:tint val="75000"/>
                  </a:schemeClr>
                </a:solidFill>
              </a:defRPr>
            </a:lvl1pPr>
          </a:lstStyle>
          <a:p>
            <a:fld id="{1326C476-0195-8C40-8605-8F8F42552EB8}" type="slidenum">
              <a:rPr lang="nl-NL" smtClean="0"/>
              <a:t>‹nr.›</a:t>
            </a:fld>
            <a:endParaRPr lang="nl-NL"/>
          </a:p>
        </p:txBody>
      </p:sp>
    </p:spTree>
    <p:extLst>
      <p:ext uri="{BB962C8B-B14F-4D97-AF65-F5344CB8AC3E}">
        <p14:creationId xmlns:p14="http://schemas.microsoft.com/office/powerpoint/2010/main" val="242029443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51" r:id="rId5"/>
    <p:sldLayoutId id="2147483662" r:id="rId6"/>
    <p:sldLayoutId id="2147483663" r:id="rId7"/>
    <p:sldLayoutId id="2147483664" r:id="rId8"/>
    <p:sldLayoutId id="2147483665" r:id="rId9"/>
    <p:sldLayoutId id="2147483666" r:id="rId10"/>
    <p:sldLayoutId id="2147483667" r:id="rId11"/>
    <p:sldLayoutId id="2147483676" r:id="rId12"/>
    <p:sldLayoutId id="2147483674" r:id="rId13"/>
    <p:sldLayoutId id="2147483673" r:id="rId14"/>
    <p:sldLayoutId id="2147483672" r:id="rId15"/>
    <p:sldLayoutId id="2147483675" r:id="rId16"/>
  </p:sldLayoutIdLst>
  <p:txStyles>
    <p:titleStyle>
      <a:lvl1pPr algn="ctr" defTabSz="287990" rtl="0" eaLnBrk="1" latinLnBrk="0" hangingPunct="1">
        <a:spcBef>
          <a:spcPct val="0"/>
        </a:spcBef>
        <a:buNone/>
        <a:defRPr sz="2772" kern="1200">
          <a:solidFill>
            <a:schemeClr val="tx1"/>
          </a:solidFill>
          <a:latin typeface="Yeseva One" charset="0"/>
          <a:ea typeface="Yeseva One" charset="0"/>
          <a:cs typeface="Yeseva One" charset="0"/>
        </a:defRPr>
      </a:lvl1pPr>
    </p:titleStyle>
    <p:bodyStyle>
      <a:lvl1pPr marL="215993" indent="-215993" algn="l" defTabSz="287990" rtl="0" eaLnBrk="1" latinLnBrk="0" hangingPunct="1">
        <a:lnSpc>
          <a:spcPts val="1600"/>
        </a:lnSpc>
        <a:spcBef>
          <a:spcPct val="20000"/>
        </a:spcBef>
        <a:buFont typeface="Arial"/>
        <a:buChar char="•"/>
        <a:defRPr sz="1200" b="0" i="0" kern="1200">
          <a:solidFill>
            <a:schemeClr val="tx1"/>
          </a:solidFill>
          <a:latin typeface="Roboto Light" charset="0"/>
          <a:ea typeface="Roboto Light" charset="0"/>
          <a:cs typeface="Roboto Light" charset="0"/>
        </a:defRPr>
      </a:lvl1pPr>
      <a:lvl2pPr marL="467984" indent="-179994" algn="l" defTabSz="287990" rtl="0" eaLnBrk="1" latinLnBrk="0" hangingPunct="1">
        <a:lnSpc>
          <a:spcPts val="1600"/>
        </a:lnSpc>
        <a:spcBef>
          <a:spcPct val="20000"/>
        </a:spcBef>
        <a:buFont typeface="Arial"/>
        <a:buChar char="–"/>
        <a:defRPr sz="1200" b="0" i="0" kern="1200">
          <a:solidFill>
            <a:schemeClr val="tx1"/>
          </a:solidFill>
          <a:latin typeface="Roboto Light" charset="0"/>
          <a:ea typeface="Roboto Light" charset="0"/>
          <a:cs typeface="Roboto Light" charset="0"/>
        </a:defRPr>
      </a:lvl2pPr>
      <a:lvl3pPr marL="719976" indent="-143995" algn="l" defTabSz="287990" rtl="0" eaLnBrk="1" latinLnBrk="0" hangingPunct="1">
        <a:lnSpc>
          <a:spcPts val="1600"/>
        </a:lnSpc>
        <a:spcBef>
          <a:spcPct val="20000"/>
        </a:spcBef>
        <a:buFont typeface="Arial"/>
        <a:buChar char="•"/>
        <a:defRPr sz="1200" b="0" i="0" kern="1200">
          <a:solidFill>
            <a:schemeClr val="tx1"/>
          </a:solidFill>
          <a:latin typeface="Roboto Light" charset="0"/>
          <a:ea typeface="Roboto Light" charset="0"/>
          <a:cs typeface="Roboto Light" charset="0"/>
        </a:defRPr>
      </a:lvl3pPr>
      <a:lvl4pPr marL="1007966" indent="-143995" algn="l" defTabSz="287990" rtl="0" eaLnBrk="1" latinLnBrk="0" hangingPunct="1">
        <a:lnSpc>
          <a:spcPts val="1600"/>
        </a:lnSpc>
        <a:spcBef>
          <a:spcPct val="20000"/>
        </a:spcBef>
        <a:buFont typeface="Arial"/>
        <a:buChar char="–"/>
        <a:defRPr sz="1200" b="0" i="0" kern="1200">
          <a:solidFill>
            <a:schemeClr val="tx1"/>
          </a:solidFill>
          <a:latin typeface="Roboto Light" charset="0"/>
          <a:ea typeface="Roboto Light" charset="0"/>
          <a:cs typeface="Roboto Light" charset="0"/>
        </a:defRPr>
      </a:lvl4pPr>
      <a:lvl5pPr marL="1295956" indent="-143995" algn="l" defTabSz="287990" rtl="0" eaLnBrk="1" latinLnBrk="0" hangingPunct="1">
        <a:lnSpc>
          <a:spcPts val="1600"/>
        </a:lnSpc>
        <a:spcBef>
          <a:spcPct val="20000"/>
        </a:spcBef>
        <a:buFont typeface="Arial"/>
        <a:buChar char="»"/>
        <a:defRPr sz="1200" b="0" i="0" kern="1200">
          <a:solidFill>
            <a:schemeClr val="tx1"/>
          </a:solidFill>
          <a:latin typeface="Roboto Light" charset="0"/>
          <a:ea typeface="Roboto Light" charset="0"/>
          <a:cs typeface="Roboto Light" charset="0"/>
        </a:defRPr>
      </a:lvl5pPr>
      <a:lvl6pPr marL="1583947" indent="-143995" algn="l" defTabSz="287990" rtl="0" eaLnBrk="1" latinLnBrk="0" hangingPunct="1">
        <a:spcBef>
          <a:spcPct val="20000"/>
        </a:spcBef>
        <a:buFont typeface="Arial"/>
        <a:buChar char="•"/>
        <a:defRPr sz="1260" kern="1200">
          <a:solidFill>
            <a:schemeClr val="tx1"/>
          </a:solidFill>
          <a:latin typeface="+mn-lt"/>
          <a:ea typeface="+mn-ea"/>
          <a:cs typeface="+mn-cs"/>
        </a:defRPr>
      </a:lvl6pPr>
      <a:lvl7pPr marL="1871937" indent="-143995" algn="l" defTabSz="287990" rtl="0" eaLnBrk="1" latinLnBrk="0" hangingPunct="1">
        <a:spcBef>
          <a:spcPct val="20000"/>
        </a:spcBef>
        <a:buFont typeface="Arial"/>
        <a:buChar char="•"/>
        <a:defRPr sz="1260" kern="1200">
          <a:solidFill>
            <a:schemeClr val="tx1"/>
          </a:solidFill>
          <a:latin typeface="+mn-lt"/>
          <a:ea typeface="+mn-ea"/>
          <a:cs typeface="+mn-cs"/>
        </a:defRPr>
      </a:lvl7pPr>
      <a:lvl8pPr marL="2159927" indent="-143995" algn="l" defTabSz="287990" rtl="0" eaLnBrk="1" latinLnBrk="0" hangingPunct="1">
        <a:spcBef>
          <a:spcPct val="20000"/>
        </a:spcBef>
        <a:buFont typeface="Arial"/>
        <a:buChar char="•"/>
        <a:defRPr sz="1260" kern="1200">
          <a:solidFill>
            <a:schemeClr val="tx1"/>
          </a:solidFill>
          <a:latin typeface="+mn-lt"/>
          <a:ea typeface="+mn-ea"/>
          <a:cs typeface="+mn-cs"/>
        </a:defRPr>
      </a:lvl8pPr>
      <a:lvl9pPr marL="2447917" indent="-143995" algn="l" defTabSz="287990" rtl="0" eaLnBrk="1" latinLnBrk="0" hangingPunct="1">
        <a:spcBef>
          <a:spcPct val="20000"/>
        </a:spcBef>
        <a:buFont typeface="Arial"/>
        <a:buChar char="•"/>
        <a:defRPr sz="1260" kern="1200">
          <a:solidFill>
            <a:schemeClr val="tx1"/>
          </a:solidFill>
          <a:latin typeface="+mn-lt"/>
          <a:ea typeface="+mn-ea"/>
          <a:cs typeface="+mn-cs"/>
        </a:defRPr>
      </a:lvl9pPr>
    </p:bodyStyle>
    <p:otherStyle>
      <a:defPPr>
        <a:defRPr lang="nl-NL"/>
      </a:defPPr>
      <a:lvl1pPr marL="0" algn="l" defTabSz="287990" rtl="0" eaLnBrk="1" latinLnBrk="0" hangingPunct="1">
        <a:defRPr sz="1134" kern="1200">
          <a:solidFill>
            <a:schemeClr val="tx1"/>
          </a:solidFill>
          <a:latin typeface="+mn-lt"/>
          <a:ea typeface="+mn-ea"/>
          <a:cs typeface="+mn-cs"/>
        </a:defRPr>
      </a:lvl1pPr>
      <a:lvl2pPr marL="287990" algn="l" defTabSz="287990" rtl="0" eaLnBrk="1" latinLnBrk="0" hangingPunct="1">
        <a:defRPr sz="1134" kern="1200">
          <a:solidFill>
            <a:schemeClr val="tx1"/>
          </a:solidFill>
          <a:latin typeface="+mn-lt"/>
          <a:ea typeface="+mn-ea"/>
          <a:cs typeface="+mn-cs"/>
        </a:defRPr>
      </a:lvl2pPr>
      <a:lvl3pPr marL="575981" algn="l" defTabSz="287990" rtl="0" eaLnBrk="1" latinLnBrk="0" hangingPunct="1">
        <a:defRPr sz="1134" kern="1200">
          <a:solidFill>
            <a:schemeClr val="tx1"/>
          </a:solidFill>
          <a:latin typeface="+mn-lt"/>
          <a:ea typeface="+mn-ea"/>
          <a:cs typeface="+mn-cs"/>
        </a:defRPr>
      </a:lvl3pPr>
      <a:lvl4pPr marL="863971" algn="l" defTabSz="287990" rtl="0" eaLnBrk="1" latinLnBrk="0" hangingPunct="1">
        <a:defRPr sz="1134" kern="1200">
          <a:solidFill>
            <a:schemeClr val="tx1"/>
          </a:solidFill>
          <a:latin typeface="+mn-lt"/>
          <a:ea typeface="+mn-ea"/>
          <a:cs typeface="+mn-cs"/>
        </a:defRPr>
      </a:lvl4pPr>
      <a:lvl5pPr marL="1151961" algn="l" defTabSz="287990" rtl="0" eaLnBrk="1" latinLnBrk="0" hangingPunct="1">
        <a:defRPr sz="1134" kern="1200">
          <a:solidFill>
            <a:schemeClr val="tx1"/>
          </a:solidFill>
          <a:latin typeface="+mn-lt"/>
          <a:ea typeface="+mn-ea"/>
          <a:cs typeface="+mn-cs"/>
        </a:defRPr>
      </a:lvl5pPr>
      <a:lvl6pPr marL="1439951" algn="l" defTabSz="287990" rtl="0" eaLnBrk="1" latinLnBrk="0" hangingPunct="1">
        <a:defRPr sz="1134" kern="1200">
          <a:solidFill>
            <a:schemeClr val="tx1"/>
          </a:solidFill>
          <a:latin typeface="+mn-lt"/>
          <a:ea typeface="+mn-ea"/>
          <a:cs typeface="+mn-cs"/>
        </a:defRPr>
      </a:lvl6pPr>
      <a:lvl7pPr marL="1727942" algn="l" defTabSz="287990" rtl="0" eaLnBrk="1" latinLnBrk="0" hangingPunct="1">
        <a:defRPr sz="1134" kern="1200">
          <a:solidFill>
            <a:schemeClr val="tx1"/>
          </a:solidFill>
          <a:latin typeface="+mn-lt"/>
          <a:ea typeface="+mn-ea"/>
          <a:cs typeface="+mn-cs"/>
        </a:defRPr>
      </a:lvl7pPr>
      <a:lvl8pPr marL="2015932" algn="l" defTabSz="287990" rtl="0" eaLnBrk="1" latinLnBrk="0" hangingPunct="1">
        <a:defRPr sz="1134" kern="1200">
          <a:solidFill>
            <a:schemeClr val="tx1"/>
          </a:solidFill>
          <a:latin typeface="+mn-lt"/>
          <a:ea typeface="+mn-ea"/>
          <a:cs typeface="+mn-cs"/>
        </a:defRPr>
      </a:lvl8pPr>
      <a:lvl9pPr marL="2303922" algn="l" defTabSz="287990"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D86B6489-3371-BDBA-CAF4-839E2FB6AF82}"/>
              </a:ext>
            </a:extLst>
          </p:cNvPr>
          <p:cNvPicPr>
            <a:picLocks noChangeAspect="1"/>
          </p:cNvPicPr>
          <p:nvPr/>
        </p:nvPicPr>
        <p:blipFill>
          <a:blip r:embed="rId4"/>
          <a:stretch>
            <a:fillRect/>
          </a:stretch>
        </p:blipFill>
        <p:spPr>
          <a:xfrm>
            <a:off x="0" y="1538005"/>
            <a:ext cx="5759450" cy="7615802"/>
          </a:xfrm>
          <a:prstGeom prst="rect">
            <a:avLst/>
          </a:prstGeom>
        </p:spPr>
      </p:pic>
      <p:sp>
        <p:nvSpPr>
          <p:cNvPr id="3" name="Ondertitel 2"/>
          <p:cNvSpPr>
            <a:spLocks noGrp="1"/>
          </p:cNvSpPr>
          <p:nvPr>
            <p:ph type="subTitle" idx="1"/>
          </p:nvPr>
        </p:nvSpPr>
        <p:spPr>
          <a:xfrm>
            <a:off x="2519634" y="10228930"/>
            <a:ext cx="2937583" cy="205184"/>
          </a:xfrm>
        </p:spPr>
        <p:txBody>
          <a:bodyPr wrap="square" lIns="0" tIns="0" rIns="0" bIns="0">
            <a:spAutoFit/>
          </a:bodyPr>
          <a:lstStyle/>
          <a:p>
            <a:pPr algn="l"/>
            <a:r>
              <a:rPr lang="nl-NL" sz="2000">
                <a:solidFill>
                  <a:schemeClr val="bg1"/>
                </a:solidFill>
              </a:rPr>
              <a:t>www.obsnieuwebrug.nl</a:t>
            </a:r>
          </a:p>
        </p:txBody>
      </p:sp>
      <p:sp>
        <p:nvSpPr>
          <p:cNvPr id="9" name="Ondertitel 2">
            <a:extLst>
              <a:ext uri="{FF2B5EF4-FFF2-40B4-BE49-F238E27FC236}">
                <a16:creationId xmlns:a16="http://schemas.microsoft.com/office/drawing/2014/main" id="{06BFC7BC-47A5-94F7-720E-8C8E767A99F2}"/>
              </a:ext>
            </a:extLst>
          </p:cNvPr>
          <p:cNvSpPr txBox="1">
            <a:spLocks/>
          </p:cNvSpPr>
          <p:nvPr/>
        </p:nvSpPr>
        <p:spPr>
          <a:xfrm>
            <a:off x="2670750" y="10210650"/>
            <a:ext cx="2937583" cy="205184"/>
          </a:xfrm>
          <a:prstGeom prst="rect">
            <a:avLst/>
          </a:prstGeom>
        </p:spPr>
        <p:txBody>
          <a:bodyPr vert="horz" wrap="square" lIns="0" tIns="0" rIns="0" bIns="0" rtlCol="0">
            <a:spAutoFit/>
          </a:bodyPr>
          <a:lstStyle>
            <a:lvl1pPr marL="0" indent="0" algn="r" defTabSz="287990" rtl="0" eaLnBrk="1" latinLnBrk="0" hangingPunct="1">
              <a:lnSpc>
                <a:spcPts val="1600"/>
              </a:lnSpc>
              <a:spcBef>
                <a:spcPct val="20000"/>
              </a:spcBef>
              <a:buFont typeface="Arial"/>
              <a:buNone/>
              <a:defRPr sz="1800" b="0" i="0" kern="1200">
                <a:solidFill>
                  <a:schemeClr val="bg1"/>
                </a:solidFill>
                <a:latin typeface="Cocon Light" charset="0"/>
                <a:ea typeface="Cocon Light" charset="0"/>
                <a:cs typeface="Cocon Light" charset="0"/>
              </a:defRPr>
            </a:lvl1pPr>
            <a:lvl2pPr marL="287990" indent="0" algn="ctr" defTabSz="287990" rtl="0" eaLnBrk="1" latinLnBrk="0" hangingPunct="1">
              <a:lnSpc>
                <a:spcPts val="1600"/>
              </a:lnSpc>
              <a:spcBef>
                <a:spcPct val="20000"/>
              </a:spcBef>
              <a:buFont typeface="Arial"/>
              <a:buNone/>
              <a:defRPr sz="1200" b="0" i="0" kern="1200">
                <a:solidFill>
                  <a:schemeClr val="tx1">
                    <a:tint val="75000"/>
                  </a:schemeClr>
                </a:solidFill>
                <a:latin typeface="Roboto Light" charset="0"/>
                <a:ea typeface="Roboto Light" charset="0"/>
                <a:cs typeface="Roboto Light" charset="0"/>
              </a:defRPr>
            </a:lvl2pPr>
            <a:lvl3pPr marL="575981" indent="0" algn="ctr" defTabSz="287990" rtl="0" eaLnBrk="1" latinLnBrk="0" hangingPunct="1">
              <a:lnSpc>
                <a:spcPts val="1600"/>
              </a:lnSpc>
              <a:spcBef>
                <a:spcPct val="20000"/>
              </a:spcBef>
              <a:buFont typeface="Arial"/>
              <a:buNone/>
              <a:defRPr sz="1200" b="0" i="0" kern="1200">
                <a:solidFill>
                  <a:schemeClr val="tx1">
                    <a:tint val="75000"/>
                  </a:schemeClr>
                </a:solidFill>
                <a:latin typeface="Roboto Light" charset="0"/>
                <a:ea typeface="Roboto Light" charset="0"/>
                <a:cs typeface="Roboto Light" charset="0"/>
              </a:defRPr>
            </a:lvl3pPr>
            <a:lvl4pPr marL="863971" indent="0" algn="ctr" defTabSz="287990" rtl="0" eaLnBrk="1" latinLnBrk="0" hangingPunct="1">
              <a:lnSpc>
                <a:spcPts val="1600"/>
              </a:lnSpc>
              <a:spcBef>
                <a:spcPct val="20000"/>
              </a:spcBef>
              <a:buFont typeface="Arial"/>
              <a:buNone/>
              <a:defRPr sz="1200" b="0" i="0" kern="1200">
                <a:solidFill>
                  <a:schemeClr val="tx1">
                    <a:tint val="75000"/>
                  </a:schemeClr>
                </a:solidFill>
                <a:latin typeface="Roboto Light" charset="0"/>
                <a:ea typeface="Roboto Light" charset="0"/>
                <a:cs typeface="Roboto Light" charset="0"/>
              </a:defRPr>
            </a:lvl4pPr>
            <a:lvl5pPr marL="1151961" indent="0" algn="ctr" defTabSz="287990" rtl="0" eaLnBrk="1" latinLnBrk="0" hangingPunct="1">
              <a:lnSpc>
                <a:spcPts val="1600"/>
              </a:lnSpc>
              <a:spcBef>
                <a:spcPct val="20000"/>
              </a:spcBef>
              <a:buFont typeface="Arial"/>
              <a:buNone/>
              <a:defRPr sz="1200" b="0" i="0" kern="1200">
                <a:solidFill>
                  <a:schemeClr val="tx1">
                    <a:tint val="75000"/>
                  </a:schemeClr>
                </a:solidFill>
                <a:latin typeface="Roboto Light" charset="0"/>
                <a:ea typeface="Roboto Light" charset="0"/>
                <a:cs typeface="Roboto Light" charset="0"/>
              </a:defRPr>
            </a:lvl5pPr>
            <a:lvl6pPr marL="1439951" indent="0" algn="ctr" defTabSz="287990" rtl="0" eaLnBrk="1" latinLnBrk="0" hangingPunct="1">
              <a:spcBef>
                <a:spcPct val="20000"/>
              </a:spcBef>
              <a:buFont typeface="Arial"/>
              <a:buNone/>
              <a:defRPr sz="1260" kern="1200">
                <a:solidFill>
                  <a:schemeClr val="tx1">
                    <a:tint val="75000"/>
                  </a:schemeClr>
                </a:solidFill>
                <a:latin typeface="+mn-lt"/>
                <a:ea typeface="+mn-ea"/>
                <a:cs typeface="+mn-cs"/>
              </a:defRPr>
            </a:lvl6pPr>
            <a:lvl7pPr marL="1727942" indent="0" algn="ctr" defTabSz="287990" rtl="0" eaLnBrk="1" latinLnBrk="0" hangingPunct="1">
              <a:spcBef>
                <a:spcPct val="20000"/>
              </a:spcBef>
              <a:buFont typeface="Arial"/>
              <a:buNone/>
              <a:defRPr sz="1260" kern="1200">
                <a:solidFill>
                  <a:schemeClr val="tx1">
                    <a:tint val="75000"/>
                  </a:schemeClr>
                </a:solidFill>
                <a:latin typeface="+mn-lt"/>
                <a:ea typeface="+mn-ea"/>
                <a:cs typeface="+mn-cs"/>
              </a:defRPr>
            </a:lvl7pPr>
            <a:lvl8pPr marL="2015932" indent="0" algn="ctr" defTabSz="287990" rtl="0" eaLnBrk="1" latinLnBrk="0" hangingPunct="1">
              <a:spcBef>
                <a:spcPct val="20000"/>
              </a:spcBef>
              <a:buFont typeface="Arial"/>
              <a:buNone/>
              <a:defRPr sz="1260" kern="1200">
                <a:solidFill>
                  <a:schemeClr val="tx1">
                    <a:tint val="75000"/>
                  </a:schemeClr>
                </a:solidFill>
                <a:latin typeface="+mn-lt"/>
                <a:ea typeface="+mn-ea"/>
                <a:cs typeface="+mn-cs"/>
              </a:defRPr>
            </a:lvl8pPr>
            <a:lvl9pPr marL="2303922" indent="0" algn="ctr" defTabSz="287990" rtl="0" eaLnBrk="1" latinLnBrk="0" hangingPunct="1">
              <a:spcBef>
                <a:spcPct val="20000"/>
              </a:spcBef>
              <a:buFont typeface="Arial"/>
              <a:buNone/>
              <a:defRPr sz="1260" kern="1200">
                <a:solidFill>
                  <a:schemeClr val="tx1">
                    <a:tint val="75000"/>
                  </a:schemeClr>
                </a:solidFill>
                <a:latin typeface="+mn-lt"/>
                <a:ea typeface="+mn-ea"/>
                <a:cs typeface="+mn-cs"/>
              </a:defRPr>
            </a:lvl9pPr>
          </a:lstStyle>
          <a:p>
            <a:pPr algn="l"/>
            <a:r>
              <a:rPr lang="nl-NL" sz="2000"/>
              <a:t>www.obsnieuwebrug.nl</a:t>
            </a:r>
          </a:p>
        </p:txBody>
      </p:sp>
      <p:pic>
        <p:nvPicPr>
          <p:cNvPr id="8" name="Afbeelding 7">
            <a:extLst>
              <a:ext uri="{FF2B5EF4-FFF2-40B4-BE49-F238E27FC236}">
                <a16:creationId xmlns:a16="http://schemas.microsoft.com/office/drawing/2014/main" id="{8B2E763F-13DE-8116-14AA-BDA758FA41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49" y="39055"/>
            <a:ext cx="5778396" cy="10552784"/>
          </a:xfrm>
          <a:prstGeom prst="rect">
            <a:avLst/>
          </a:prstGeom>
        </p:spPr>
      </p:pic>
      <p:sp>
        <p:nvSpPr>
          <p:cNvPr id="5" name="Titel 1"/>
          <p:cNvSpPr txBox="1">
            <a:spLocks/>
          </p:cNvSpPr>
          <p:nvPr/>
        </p:nvSpPr>
        <p:spPr>
          <a:xfrm>
            <a:off x="-18949" y="-21798"/>
            <a:ext cx="4853084" cy="1477328"/>
          </a:xfrm>
          <a:prstGeom prst="rect">
            <a:avLst/>
          </a:prstGeom>
        </p:spPr>
        <p:txBody>
          <a:bodyPr vert="horz" wrap="square" lIns="0" tIns="0" rIns="0" bIns="0" rtlCol="0" anchor="t" anchorCtr="0">
            <a:spAutoFit/>
          </a:bodyPr>
          <a:lstStyle>
            <a:lvl1pPr algn="l" defTabSz="287990" rtl="0" eaLnBrk="1" latinLnBrk="0" hangingPunct="1">
              <a:spcBef>
                <a:spcPct val="0"/>
              </a:spcBef>
              <a:buNone/>
              <a:defRPr sz="3200" kern="1200">
                <a:solidFill>
                  <a:srgbClr val="40B0CA"/>
                </a:solidFill>
                <a:latin typeface="Yeseva One" charset="0"/>
                <a:ea typeface="Yeseva One" charset="0"/>
                <a:cs typeface="Yeseva One" charset="0"/>
              </a:defRPr>
            </a:lvl1pPr>
          </a:lstStyle>
          <a:p>
            <a:pPr algn="ctr"/>
            <a:r>
              <a:rPr lang="nl-NL" sz="4800" dirty="0">
                <a:solidFill>
                  <a:srgbClr val="8DBC2C"/>
                </a:solidFill>
              </a:rPr>
              <a:t>Laatste Nieuwsbrief 11</a:t>
            </a:r>
          </a:p>
        </p:txBody>
      </p:sp>
      <p:sp>
        <p:nvSpPr>
          <p:cNvPr id="6" name="Titel 1">
            <a:extLst>
              <a:ext uri="{FF2B5EF4-FFF2-40B4-BE49-F238E27FC236}">
                <a16:creationId xmlns:a16="http://schemas.microsoft.com/office/drawing/2014/main" id="{83334C08-0C81-4783-9B6E-9681BA527AD5}"/>
              </a:ext>
            </a:extLst>
          </p:cNvPr>
          <p:cNvSpPr txBox="1">
            <a:spLocks/>
          </p:cNvSpPr>
          <p:nvPr/>
        </p:nvSpPr>
        <p:spPr>
          <a:xfrm>
            <a:off x="-902059" y="1546842"/>
            <a:ext cx="5041600" cy="430887"/>
          </a:xfrm>
          <a:prstGeom prst="rect">
            <a:avLst/>
          </a:prstGeom>
        </p:spPr>
        <p:txBody>
          <a:bodyPr vert="horz" wrap="square" lIns="0" tIns="0" rIns="0" bIns="0" rtlCol="0" anchor="t" anchorCtr="0">
            <a:spAutoFit/>
          </a:bodyPr>
          <a:lstStyle>
            <a:lvl1pPr algn="l" defTabSz="287990" rtl="0" eaLnBrk="1" latinLnBrk="0" hangingPunct="1">
              <a:spcBef>
                <a:spcPct val="0"/>
              </a:spcBef>
              <a:buNone/>
              <a:defRPr sz="3200" kern="1200">
                <a:solidFill>
                  <a:srgbClr val="40B0CA"/>
                </a:solidFill>
                <a:latin typeface="Yeseva One" charset="0"/>
                <a:ea typeface="Yeseva One" charset="0"/>
                <a:cs typeface="Yeseva One" charset="0"/>
              </a:defRPr>
            </a:lvl1pPr>
          </a:lstStyle>
          <a:p>
            <a:pPr algn="ctr"/>
            <a:r>
              <a:rPr lang="nl-NL" sz="2800" dirty="0">
                <a:solidFill>
                  <a:srgbClr val="E9D324"/>
                </a:solidFill>
                <a:latin typeface="Yeseva One"/>
              </a:rPr>
              <a:t>Juli 2025/2026</a:t>
            </a:r>
          </a:p>
        </p:txBody>
      </p:sp>
    </p:spTree>
    <p:extLst>
      <p:ext uri="{BB962C8B-B14F-4D97-AF65-F5344CB8AC3E}">
        <p14:creationId xmlns:p14="http://schemas.microsoft.com/office/powerpoint/2010/main" val="873219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E4ED680C-A701-474D-8EDE-68F39F21D82A}"/>
              </a:ext>
            </a:extLst>
          </p:cNvPr>
          <p:cNvSpPr txBox="1"/>
          <p:nvPr/>
        </p:nvSpPr>
        <p:spPr>
          <a:xfrm>
            <a:off x="473826" y="2951786"/>
            <a:ext cx="3928760" cy="307777"/>
          </a:xfrm>
          <a:prstGeom prst="rect">
            <a:avLst/>
          </a:prstGeom>
          <a:noFill/>
        </p:spPr>
        <p:txBody>
          <a:bodyPr wrap="square">
            <a:spAutoFit/>
          </a:bodyPr>
          <a:lstStyle/>
          <a:p>
            <a:pPr algn="ctr"/>
            <a:r>
              <a:rPr lang="nl-NL" sz="1400" dirty="0">
                <a:latin typeface="Calibri Light" panose="020F0302020204030204" pitchFamily="34" charset="0"/>
                <a:cs typeface="Calibri Light" panose="020F0302020204030204" pitchFamily="34" charset="0"/>
              </a:rPr>
              <a:t>In juli zijn de volgende leerlingen jarig:</a:t>
            </a:r>
          </a:p>
        </p:txBody>
      </p:sp>
      <p:sp>
        <p:nvSpPr>
          <p:cNvPr id="6" name="Tijdelijke aanduiding voor tekst 2">
            <a:extLst>
              <a:ext uri="{FF2B5EF4-FFF2-40B4-BE49-F238E27FC236}">
                <a16:creationId xmlns:a16="http://schemas.microsoft.com/office/drawing/2014/main" id="{6FBEA87E-51D0-8038-EB4B-FE379DF6AD3A}"/>
              </a:ext>
            </a:extLst>
          </p:cNvPr>
          <p:cNvSpPr txBox="1">
            <a:spLocks/>
          </p:cNvSpPr>
          <p:nvPr/>
        </p:nvSpPr>
        <p:spPr>
          <a:xfrm>
            <a:off x="597581" y="5219802"/>
            <a:ext cx="1677884" cy="618374"/>
          </a:xfrm>
          <a:prstGeom prst="rect">
            <a:avLst/>
          </a:prstGeom>
        </p:spPr>
        <p:txBody>
          <a:bodyPr vert="horz" wrap="square" lIns="0" tIns="0" rIns="0" bIns="0" rtlCol="0" anchor="t" anchorCtr="0">
            <a:spAutoFit/>
          </a:bodyPr>
          <a:lstStyle>
            <a:lvl1pPr marL="0" indent="0" algn="l" defTabSz="287990" rtl="0" eaLnBrk="1" latinLnBrk="0" hangingPunct="1">
              <a:lnSpc>
                <a:spcPts val="1600"/>
              </a:lnSpc>
              <a:spcBef>
                <a:spcPct val="20000"/>
              </a:spcBef>
              <a:buFont typeface="Arial"/>
              <a:buNone/>
              <a:defRPr sz="1600" b="0" i="0" kern="1200">
                <a:solidFill>
                  <a:schemeClr val="tx1"/>
                </a:solidFill>
                <a:latin typeface="Roboto Light" charset="0"/>
                <a:ea typeface="Roboto Light" charset="0"/>
                <a:cs typeface="Roboto Light"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pPr algn="ctr"/>
            <a:r>
              <a:rPr lang="nl-NL">
                <a:solidFill>
                  <a:schemeClr val="bg1"/>
                </a:solidFill>
                <a:latin typeface="Calibri Light" panose="020F0302020204030204" pitchFamily="34" charset="0"/>
                <a:cs typeface="Calibri Light" panose="020F0302020204030204" pitchFamily="34" charset="0"/>
              </a:rPr>
              <a:t>Wij wensen  een fijne tijd op OBS Nieuwebrug! </a:t>
            </a:r>
          </a:p>
        </p:txBody>
      </p:sp>
      <p:graphicFrame>
        <p:nvGraphicFramePr>
          <p:cNvPr id="3" name="Tabel 4">
            <a:extLst>
              <a:ext uri="{FF2B5EF4-FFF2-40B4-BE49-F238E27FC236}">
                <a16:creationId xmlns:a16="http://schemas.microsoft.com/office/drawing/2014/main" id="{E307ED6E-C483-41A1-B105-550DE13CA983}"/>
              </a:ext>
            </a:extLst>
          </p:cNvPr>
          <p:cNvGraphicFramePr>
            <a:graphicFrameLocks noGrp="1"/>
          </p:cNvGraphicFramePr>
          <p:nvPr>
            <p:extLst>
              <p:ext uri="{D42A27DB-BD31-4B8C-83A1-F6EECF244321}">
                <p14:modId xmlns:p14="http://schemas.microsoft.com/office/powerpoint/2010/main" val="196372409"/>
              </p:ext>
            </p:extLst>
          </p:nvPr>
        </p:nvGraphicFramePr>
        <p:xfrm>
          <a:off x="346002" y="3363201"/>
          <a:ext cx="4612821" cy="1817602"/>
        </p:xfrm>
        <a:graphic>
          <a:graphicData uri="http://schemas.openxmlformats.org/drawingml/2006/table">
            <a:tbl>
              <a:tblPr firstRow="1" bandRow="1">
                <a:tableStyleId>{35758FB7-9AC5-4552-8A53-C91805E547FA}</a:tableStyleId>
              </a:tblPr>
              <a:tblGrid>
                <a:gridCol w="2084475">
                  <a:extLst>
                    <a:ext uri="{9D8B030D-6E8A-4147-A177-3AD203B41FA5}">
                      <a16:colId xmlns:a16="http://schemas.microsoft.com/office/drawing/2014/main" val="3741449744"/>
                    </a:ext>
                  </a:extLst>
                </a:gridCol>
                <a:gridCol w="2528346">
                  <a:extLst>
                    <a:ext uri="{9D8B030D-6E8A-4147-A177-3AD203B41FA5}">
                      <a16:colId xmlns:a16="http://schemas.microsoft.com/office/drawing/2014/main" val="3467141038"/>
                    </a:ext>
                  </a:extLst>
                </a:gridCol>
              </a:tblGrid>
              <a:tr h="355612">
                <a:tc>
                  <a:txBody>
                    <a:bodyPr/>
                    <a:lstStyle/>
                    <a:p>
                      <a:pPr algn="ctr"/>
                      <a:r>
                        <a:rPr lang="nl-NL" sz="1600">
                          <a:latin typeface="Calibri Light" panose="020F0302020204030204" pitchFamily="34" charset="0"/>
                          <a:cs typeface="Calibri Light" panose="020F0302020204030204" pitchFamily="34" charset="0"/>
                        </a:rPr>
                        <a:t>Datum </a:t>
                      </a:r>
                    </a:p>
                  </a:txBody>
                  <a:tcPr/>
                </a:tc>
                <a:tc>
                  <a:txBody>
                    <a:bodyPr/>
                    <a:lstStyle/>
                    <a:p>
                      <a:pPr algn="ctr"/>
                      <a:r>
                        <a:rPr lang="nl-NL" sz="1600">
                          <a:latin typeface="Calibri Light" panose="020F0302020204030204" pitchFamily="34" charset="0"/>
                          <a:cs typeface="Calibri Light" panose="020F0302020204030204" pitchFamily="34" charset="0"/>
                        </a:rPr>
                        <a:t>Naam </a:t>
                      </a:r>
                    </a:p>
                  </a:txBody>
                  <a:tcPr/>
                </a:tc>
                <a:extLst>
                  <a:ext uri="{0D108BD9-81ED-4DB2-BD59-A6C34878D82A}">
                    <a16:rowId xmlns:a16="http://schemas.microsoft.com/office/drawing/2014/main" val="642114527"/>
                  </a:ext>
                </a:extLst>
              </a:tr>
              <a:tr h="292398">
                <a:tc>
                  <a:txBody>
                    <a:bodyPr/>
                    <a:lstStyle/>
                    <a:p>
                      <a:pPr algn="ctr"/>
                      <a:r>
                        <a:rPr lang="nl-NL" sz="1200">
                          <a:latin typeface="Calibri Light" panose="020F0302020204030204" pitchFamily="34" charset="0"/>
                          <a:cs typeface="Calibri Light" panose="020F0302020204030204" pitchFamily="34" charset="0"/>
                        </a:rPr>
                        <a:t>3</a:t>
                      </a:r>
                    </a:p>
                  </a:txBody>
                  <a:tcPr/>
                </a:tc>
                <a:tc>
                  <a:txBody>
                    <a:bodyPr/>
                    <a:lstStyle/>
                    <a:p>
                      <a:pPr algn="ctr"/>
                      <a:r>
                        <a:rPr lang="nl-NL" sz="1200">
                          <a:latin typeface="Calibri Light" panose="020F0302020204030204" pitchFamily="34" charset="0"/>
                          <a:cs typeface="Calibri Light" panose="020F0302020204030204" pitchFamily="34" charset="0"/>
                        </a:rPr>
                        <a:t>Sammy</a:t>
                      </a:r>
                    </a:p>
                  </a:txBody>
                  <a:tcPr/>
                </a:tc>
                <a:extLst>
                  <a:ext uri="{0D108BD9-81ED-4DB2-BD59-A6C34878D82A}">
                    <a16:rowId xmlns:a16="http://schemas.microsoft.com/office/drawing/2014/main" val="144962584"/>
                  </a:ext>
                </a:extLst>
              </a:tr>
              <a:tr h="292398">
                <a:tc>
                  <a:txBody>
                    <a:bodyPr/>
                    <a:lstStyle/>
                    <a:p>
                      <a:pPr algn="ctr"/>
                      <a:r>
                        <a:rPr lang="nl-NL" sz="1200">
                          <a:latin typeface="Calibri Light" panose="020F0302020204030204" pitchFamily="34" charset="0"/>
                          <a:cs typeface="Calibri Light" panose="020F0302020204030204" pitchFamily="34" charset="0"/>
                        </a:rPr>
                        <a:t>10</a:t>
                      </a:r>
                    </a:p>
                  </a:txBody>
                  <a:tcPr/>
                </a:tc>
                <a:tc>
                  <a:txBody>
                    <a:bodyPr/>
                    <a:lstStyle/>
                    <a:p>
                      <a:pPr algn="ctr"/>
                      <a:r>
                        <a:rPr lang="nl-NL" sz="1200">
                          <a:latin typeface="Calibri Light" panose="020F0302020204030204" pitchFamily="34" charset="0"/>
                          <a:cs typeface="Calibri Light" panose="020F0302020204030204" pitchFamily="34" charset="0"/>
                        </a:rPr>
                        <a:t>Nova </a:t>
                      </a:r>
                    </a:p>
                  </a:txBody>
                  <a:tcPr/>
                </a:tc>
                <a:extLst>
                  <a:ext uri="{0D108BD9-81ED-4DB2-BD59-A6C34878D82A}">
                    <a16:rowId xmlns:a16="http://schemas.microsoft.com/office/drawing/2014/main" val="2333279378"/>
                  </a:ext>
                </a:extLst>
              </a:tr>
              <a:tr h="292398">
                <a:tc>
                  <a:txBody>
                    <a:bodyPr/>
                    <a:lstStyle/>
                    <a:p>
                      <a:pPr algn="ctr"/>
                      <a:r>
                        <a:rPr lang="nl-NL" sz="1200">
                          <a:latin typeface="Calibri Light" panose="020F0302020204030204" pitchFamily="34" charset="0"/>
                          <a:cs typeface="Calibri Light" panose="020F0302020204030204" pitchFamily="34" charset="0"/>
                        </a:rPr>
                        <a:t>15</a:t>
                      </a:r>
                    </a:p>
                  </a:txBody>
                  <a:tcPr/>
                </a:tc>
                <a:tc>
                  <a:txBody>
                    <a:bodyPr/>
                    <a:lstStyle/>
                    <a:p>
                      <a:pPr algn="ctr"/>
                      <a:r>
                        <a:rPr lang="nl-NL" sz="1200" err="1">
                          <a:latin typeface="Calibri Light" panose="020F0302020204030204" pitchFamily="34" charset="0"/>
                          <a:cs typeface="Calibri Light" panose="020F0302020204030204" pitchFamily="34" charset="0"/>
                        </a:rPr>
                        <a:t>Kyan</a:t>
                      </a:r>
                      <a:endParaRPr lang="nl-NL" sz="1200">
                        <a:latin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936147572"/>
                  </a:ext>
                </a:extLst>
              </a:tr>
              <a:tr h="292398">
                <a:tc>
                  <a:txBody>
                    <a:bodyPr/>
                    <a:lstStyle/>
                    <a:p>
                      <a:pPr algn="ctr"/>
                      <a:r>
                        <a:rPr lang="nl-NL" sz="1200">
                          <a:latin typeface="Calibri Light" panose="020F0302020204030204" pitchFamily="34" charset="0"/>
                          <a:cs typeface="Calibri Light" panose="020F0302020204030204" pitchFamily="34" charset="0"/>
                        </a:rPr>
                        <a:t>21</a:t>
                      </a:r>
                    </a:p>
                  </a:txBody>
                  <a:tcPr/>
                </a:tc>
                <a:tc>
                  <a:txBody>
                    <a:bodyPr/>
                    <a:lstStyle/>
                    <a:p>
                      <a:pPr algn="ctr"/>
                      <a:r>
                        <a:rPr lang="nl-NL" sz="1200">
                          <a:latin typeface="Calibri Light" panose="020F0302020204030204" pitchFamily="34" charset="0"/>
                          <a:cs typeface="Calibri Light" panose="020F0302020204030204" pitchFamily="34" charset="0"/>
                        </a:rPr>
                        <a:t>Ziva</a:t>
                      </a:r>
                    </a:p>
                  </a:txBody>
                  <a:tcPr/>
                </a:tc>
                <a:extLst>
                  <a:ext uri="{0D108BD9-81ED-4DB2-BD59-A6C34878D82A}">
                    <a16:rowId xmlns:a16="http://schemas.microsoft.com/office/drawing/2014/main" val="1766381001"/>
                  </a:ext>
                </a:extLst>
              </a:tr>
              <a:tr h="292398">
                <a:tc>
                  <a:txBody>
                    <a:bodyPr/>
                    <a:lstStyle/>
                    <a:p>
                      <a:pPr algn="ctr"/>
                      <a:r>
                        <a:rPr lang="nl-NL" sz="1200">
                          <a:latin typeface="Calibri Light" panose="020F0302020204030204" pitchFamily="34" charset="0"/>
                          <a:cs typeface="Calibri Light" panose="020F0302020204030204" pitchFamily="34" charset="0"/>
                        </a:rPr>
                        <a:t>27</a:t>
                      </a:r>
                    </a:p>
                  </a:txBody>
                  <a:tcPr/>
                </a:tc>
                <a:tc>
                  <a:txBody>
                    <a:bodyPr/>
                    <a:lstStyle/>
                    <a:p>
                      <a:pPr algn="ctr"/>
                      <a:r>
                        <a:rPr lang="nl-NL" sz="1200" dirty="0">
                          <a:latin typeface="Calibri Light" panose="020F0302020204030204" pitchFamily="34" charset="0"/>
                          <a:cs typeface="Calibri Light" panose="020F0302020204030204" pitchFamily="34" charset="0"/>
                        </a:rPr>
                        <a:t>Valentino</a:t>
                      </a:r>
                    </a:p>
                  </a:txBody>
                  <a:tcPr/>
                </a:tc>
                <a:extLst>
                  <a:ext uri="{0D108BD9-81ED-4DB2-BD59-A6C34878D82A}">
                    <a16:rowId xmlns:a16="http://schemas.microsoft.com/office/drawing/2014/main" val="2567556406"/>
                  </a:ext>
                </a:extLst>
              </a:tr>
            </a:tbl>
          </a:graphicData>
        </a:graphic>
      </p:graphicFrame>
      <p:graphicFrame>
        <p:nvGraphicFramePr>
          <p:cNvPr id="7" name="Tabel 4">
            <a:extLst>
              <a:ext uri="{FF2B5EF4-FFF2-40B4-BE49-F238E27FC236}">
                <a16:creationId xmlns:a16="http://schemas.microsoft.com/office/drawing/2014/main" id="{8E273CFF-2B42-D49C-B39F-99991D143564}"/>
              </a:ext>
            </a:extLst>
          </p:cNvPr>
          <p:cNvGraphicFramePr>
            <a:graphicFrameLocks noGrp="1"/>
          </p:cNvGraphicFramePr>
          <p:nvPr>
            <p:extLst>
              <p:ext uri="{D42A27DB-BD31-4B8C-83A1-F6EECF244321}">
                <p14:modId xmlns:p14="http://schemas.microsoft.com/office/powerpoint/2010/main" val="473175811"/>
              </p:ext>
            </p:extLst>
          </p:nvPr>
        </p:nvGraphicFramePr>
        <p:xfrm>
          <a:off x="346002" y="5861310"/>
          <a:ext cx="4612821" cy="648010"/>
        </p:xfrm>
        <a:graphic>
          <a:graphicData uri="http://schemas.openxmlformats.org/drawingml/2006/table">
            <a:tbl>
              <a:tblPr firstRow="1" bandRow="1">
                <a:tableStyleId>{35758FB7-9AC5-4552-8A53-C91805E547FA}</a:tableStyleId>
              </a:tblPr>
              <a:tblGrid>
                <a:gridCol w="2084475">
                  <a:extLst>
                    <a:ext uri="{9D8B030D-6E8A-4147-A177-3AD203B41FA5}">
                      <a16:colId xmlns:a16="http://schemas.microsoft.com/office/drawing/2014/main" val="3741449744"/>
                    </a:ext>
                  </a:extLst>
                </a:gridCol>
                <a:gridCol w="2528346">
                  <a:extLst>
                    <a:ext uri="{9D8B030D-6E8A-4147-A177-3AD203B41FA5}">
                      <a16:colId xmlns:a16="http://schemas.microsoft.com/office/drawing/2014/main" val="3467141038"/>
                    </a:ext>
                  </a:extLst>
                </a:gridCol>
              </a:tblGrid>
              <a:tr h="355612">
                <a:tc>
                  <a:txBody>
                    <a:bodyPr/>
                    <a:lstStyle/>
                    <a:p>
                      <a:pPr algn="ctr"/>
                      <a:r>
                        <a:rPr lang="nl-NL" sz="1600">
                          <a:latin typeface="Calibri Light" panose="020F0302020204030204" pitchFamily="34" charset="0"/>
                          <a:cs typeface="Calibri Light" panose="020F0302020204030204" pitchFamily="34" charset="0"/>
                        </a:rPr>
                        <a:t>Datum </a:t>
                      </a:r>
                    </a:p>
                  </a:txBody>
                  <a:tcPr/>
                </a:tc>
                <a:tc>
                  <a:txBody>
                    <a:bodyPr/>
                    <a:lstStyle/>
                    <a:p>
                      <a:pPr algn="ctr"/>
                      <a:r>
                        <a:rPr lang="nl-NL" sz="1600">
                          <a:latin typeface="Calibri Light" panose="020F0302020204030204" pitchFamily="34" charset="0"/>
                          <a:cs typeface="Calibri Light" panose="020F0302020204030204" pitchFamily="34" charset="0"/>
                        </a:rPr>
                        <a:t>Naam </a:t>
                      </a:r>
                    </a:p>
                  </a:txBody>
                  <a:tcPr/>
                </a:tc>
                <a:extLst>
                  <a:ext uri="{0D108BD9-81ED-4DB2-BD59-A6C34878D82A}">
                    <a16:rowId xmlns:a16="http://schemas.microsoft.com/office/drawing/2014/main" val="642114527"/>
                  </a:ext>
                </a:extLst>
              </a:tr>
              <a:tr h="292398">
                <a:tc>
                  <a:txBody>
                    <a:bodyPr/>
                    <a:lstStyle/>
                    <a:p>
                      <a:pPr algn="ctr"/>
                      <a:r>
                        <a:rPr lang="nl-NL" sz="1200">
                          <a:latin typeface="Calibri Light" panose="020F0302020204030204" pitchFamily="34" charset="0"/>
                          <a:cs typeface="Calibri Light" panose="020F0302020204030204" pitchFamily="34" charset="0"/>
                        </a:rPr>
                        <a:t>21</a:t>
                      </a:r>
                    </a:p>
                  </a:txBody>
                  <a:tcPr/>
                </a:tc>
                <a:tc>
                  <a:txBody>
                    <a:bodyPr/>
                    <a:lstStyle/>
                    <a:p>
                      <a:pPr algn="ctr"/>
                      <a:r>
                        <a:rPr lang="nl-NL" sz="1200" dirty="0">
                          <a:latin typeface="Calibri Light" panose="020F0302020204030204" pitchFamily="34" charset="0"/>
                          <a:cs typeface="Calibri Light" panose="020F0302020204030204" pitchFamily="34" charset="0"/>
                        </a:rPr>
                        <a:t>David</a:t>
                      </a:r>
                    </a:p>
                  </a:txBody>
                  <a:tcPr/>
                </a:tc>
                <a:extLst>
                  <a:ext uri="{0D108BD9-81ED-4DB2-BD59-A6C34878D82A}">
                    <a16:rowId xmlns:a16="http://schemas.microsoft.com/office/drawing/2014/main" val="144962584"/>
                  </a:ext>
                </a:extLst>
              </a:tr>
            </a:tbl>
          </a:graphicData>
        </a:graphic>
      </p:graphicFrame>
      <p:sp>
        <p:nvSpPr>
          <p:cNvPr id="9" name="Tekstvak 8">
            <a:extLst>
              <a:ext uri="{FF2B5EF4-FFF2-40B4-BE49-F238E27FC236}">
                <a16:creationId xmlns:a16="http://schemas.microsoft.com/office/drawing/2014/main" id="{E54ED3A4-FD85-E9F4-8C6D-D6EDC3D8ACA7}"/>
              </a:ext>
            </a:extLst>
          </p:cNvPr>
          <p:cNvSpPr txBox="1"/>
          <p:nvPr/>
        </p:nvSpPr>
        <p:spPr>
          <a:xfrm>
            <a:off x="473826" y="5458065"/>
            <a:ext cx="3928760" cy="307777"/>
          </a:xfrm>
          <a:prstGeom prst="rect">
            <a:avLst/>
          </a:prstGeom>
          <a:noFill/>
        </p:spPr>
        <p:txBody>
          <a:bodyPr wrap="square">
            <a:spAutoFit/>
          </a:bodyPr>
          <a:lstStyle/>
          <a:p>
            <a:pPr algn="ctr"/>
            <a:r>
              <a:rPr lang="nl-NL" sz="1400" dirty="0">
                <a:latin typeface="Calibri Light" panose="020F0302020204030204" pitchFamily="34" charset="0"/>
                <a:cs typeface="Calibri Light" panose="020F0302020204030204" pitchFamily="34" charset="0"/>
              </a:rPr>
              <a:t>In augustus is de volgende leerling jarig:</a:t>
            </a:r>
          </a:p>
        </p:txBody>
      </p:sp>
    </p:spTree>
    <p:extLst>
      <p:ext uri="{BB962C8B-B14F-4D97-AF65-F5344CB8AC3E}">
        <p14:creationId xmlns:p14="http://schemas.microsoft.com/office/powerpoint/2010/main" val="1634313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B0CEFF61-A3FE-F9F9-D96A-A2C81E13BB09}"/>
              </a:ext>
            </a:extLst>
          </p:cNvPr>
          <p:cNvSpPr>
            <a:spLocks noGrp="1"/>
          </p:cNvSpPr>
          <p:nvPr>
            <p:ph type="body" idx="13"/>
          </p:nvPr>
        </p:nvSpPr>
        <p:spPr>
          <a:xfrm>
            <a:off x="643939" y="3303631"/>
            <a:ext cx="4471572" cy="3623043"/>
          </a:xfrm>
        </p:spPr>
        <p:txBody>
          <a:bodyPr/>
          <a:lstStyle/>
          <a:p>
            <a:pPr fontAlgn="base"/>
            <a:r>
              <a:rPr lang="nl-NL" dirty="0">
                <a:latin typeface="Calibri Light" panose="020F0302020204030204" pitchFamily="34" charset="0"/>
                <a:ea typeface="Calibri Light" panose="020F0302020204030204" pitchFamily="34" charset="0"/>
                <a:cs typeface="Calibri Light" panose="020F0302020204030204" pitchFamily="34" charset="0"/>
              </a:rPr>
              <a:t>De laatste twee thema’s in de onderbouw waren een groot succes! We zijn buiten gestart met het thema vervoer. Juf Sanne had pech met de auto. De kinderen hebben verschillende oplossingen voor het probleem bedacht en zijn de weken daarna enthousiast aan de slag gegaan met reizen, bouwen en allerlei vervoerssituaties. </a:t>
            </a:r>
          </a:p>
          <a:p>
            <a:pPr fontAlgn="base"/>
            <a:br>
              <a:rPr lang="nl-NL" dirty="0">
                <a:latin typeface="Calibri Light" panose="020F0302020204030204" pitchFamily="34" charset="0"/>
                <a:ea typeface="Calibri Light" panose="020F0302020204030204" pitchFamily="34" charset="0"/>
                <a:cs typeface="Calibri Light" panose="020F0302020204030204" pitchFamily="34" charset="0"/>
              </a:rPr>
            </a:br>
            <a:r>
              <a:rPr lang="nl-NL" dirty="0">
                <a:latin typeface="Calibri Light" panose="020F0302020204030204" pitchFamily="34" charset="0"/>
                <a:ea typeface="Calibri Light" panose="020F0302020204030204" pitchFamily="34" charset="0"/>
                <a:cs typeface="Calibri Light" panose="020F0302020204030204" pitchFamily="34" charset="0"/>
              </a:rPr>
              <a:t>Vóór het thema vervoer werkten we over het thema communicatie en levende verhalen. Er is hard gewerkt aan een eigen verhaal in een kijkdoos. De kleuters hebben hierover een tentoonstelling gemaakt.</a:t>
            </a:r>
          </a:p>
          <a:p>
            <a:pPr fontAlgn="base"/>
            <a:r>
              <a:rPr lang="nl-NL" dirty="0">
                <a:latin typeface="Calibri Light" panose="020F0302020204030204" pitchFamily="34" charset="0"/>
                <a:ea typeface="Calibri Light" panose="020F0302020204030204" pitchFamily="34" charset="0"/>
                <a:cs typeface="Calibri Light" panose="020F0302020204030204" pitchFamily="34" charset="0"/>
              </a:rPr>
              <a:t>Dit thema werd op een betekenisvolle manier afgesloten door Femke Arends. Zij is slechthorend en draagt een gehoorapparaat. Ze heeft alle kinderen verschillende gebaren geleerd. Ze leerde ons dierengebaren, de kleuren en we zongen een liedje in gebarentaal</a:t>
            </a:r>
            <a:r>
              <a:rPr lang="nl-NL" dirty="0"/>
              <a:t>.</a:t>
            </a:r>
          </a:p>
          <a:p>
            <a:pPr fontAlgn="base"/>
            <a:br>
              <a:rPr lang="nl-NL" dirty="0"/>
            </a:br>
            <a:endParaRPr lang="nl-NL" dirty="0"/>
          </a:p>
          <a:p>
            <a:br>
              <a:rPr lang="nl-NL" dirty="0"/>
            </a:br>
            <a:endParaRPr lang="nl-NL" dirty="0"/>
          </a:p>
        </p:txBody>
      </p:sp>
      <p:sp>
        <p:nvSpPr>
          <p:cNvPr id="5" name="Tijdelijke aanduiding voor tekst 4">
            <a:extLst>
              <a:ext uri="{FF2B5EF4-FFF2-40B4-BE49-F238E27FC236}">
                <a16:creationId xmlns:a16="http://schemas.microsoft.com/office/drawing/2014/main" id="{77559935-DF0D-CF7E-563D-18F7A071C5B1}"/>
              </a:ext>
            </a:extLst>
          </p:cNvPr>
          <p:cNvSpPr>
            <a:spLocks noGrp="1"/>
          </p:cNvSpPr>
          <p:nvPr>
            <p:ph type="body" idx="16"/>
          </p:nvPr>
        </p:nvSpPr>
        <p:spPr>
          <a:xfrm>
            <a:off x="599607" y="2359634"/>
            <a:ext cx="4471572" cy="820738"/>
          </a:xfrm>
        </p:spPr>
        <p:txBody>
          <a:bodyPr/>
          <a:lstStyle/>
          <a:p>
            <a:r>
              <a:rPr lang="nl-NL"/>
              <a:t>Aansprekende thema’s in de onderbouw</a:t>
            </a:r>
          </a:p>
        </p:txBody>
      </p:sp>
      <p:pic>
        <p:nvPicPr>
          <p:cNvPr id="7" name="Afbeelding 6">
            <a:extLst>
              <a:ext uri="{FF2B5EF4-FFF2-40B4-BE49-F238E27FC236}">
                <a16:creationId xmlns:a16="http://schemas.microsoft.com/office/drawing/2014/main" id="{7065E014-91BA-18F3-9736-A1FF96D8089E}"/>
              </a:ext>
            </a:extLst>
          </p:cNvPr>
          <p:cNvPicPr>
            <a:picLocks noChangeAspect="1"/>
          </p:cNvPicPr>
          <p:nvPr/>
        </p:nvPicPr>
        <p:blipFill>
          <a:blip r:embed="rId2"/>
          <a:stretch>
            <a:fillRect/>
          </a:stretch>
        </p:blipFill>
        <p:spPr>
          <a:xfrm>
            <a:off x="438665" y="6353770"/>
            <a:ext cx="4793456" cy="3595092"/>
          </a:xfrm>
          <a:prstGeom prst="rect">
            <a:avLst/>
          </a:prstGeom>
        </p:spPr>
      </p:pic>
    </p:spTree>
    <p:extLst>
      <p:ext uri="{BB962C8B-B14F-4D97-AF65-F5344CB8AC3E}">
        <p14:creationId xmlns:p14="http://schemas.microsoft.com/office/powerpoint/2010/main" val="328923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jdelijke aanduiding voor tekst 4"/>
          <p:cNvSpPr>
            <a:spLocks noGrp="1"/>
          </p:cNvSpPr>
          <p:nvPr>
            <p:ph type="body" idx="16"/>
          </p:nvPr>
        </p:nvSpPr>
        <p:spPr>
          <a:xfrm>
            <a:off x="942977" y="2848227"/>
            <a:ext cx="4409282" cy="820738"/>
          </a:xfrm>
        </p:spPr>
        <p:txBody>
          <a:bodyPr/>
          <a:lstStyle/>
          <a:p>
            <a:r>
              <a:rPr lang="nl-NL">
                <a:solidFill>
                  <a:srgbClr val="E9D324"/>
                </a:solidFill>
                <a:latin typeface="Roboto"/>
                <a:ea typeface="Roboto"/>
              </a:rPr>
              <a:t>Op pad met de natuurcoach  </a:t>
            </a:r>
            <a:endParaRPr lang="nl-NL">
              <a:solidFill>
                <a:srgbClr val="E9D324"/>
              </a:solidFill>
            </a:endParaRPr>
          </a:p>
        </p:txBody>
      </p:sp>
      <p:sp>
        <p:nvSpPr>
          <p:cNvPr id="17" name="Tekstvak 16">
            <a:extLst>
              <a:ext uri="{FF2B5EF4-FFF2-40B4-BE49-F238E27FC236}">
                <a16:creationId xmlns:a16="http://schemas.microsoft.com/office/drawing/2014/main" id="{5B2E8606-F1EB-A647-240D-ABD523842C3B}"/>
              </a:ext>
            </a:extLst>
          </p:cNvPr>
          <p:cNvSpPr txBox="1"/>
          <p:nvPr/>
        </p:nvSpPr>
        <p:spPr>
          <a:xfrm>
            <a:off x="700085" y="3358609"/>
            <a:ext cx="4750595" cy="2862322"/>
          </a:xfrm>
          <a:prstGeom prst="rect">
            <a:avLst/>
          </a:prstGeom>
          <a:noFill/>
        </p:spPr>
        <p:txBody>
          <a:bodyPr wrap="square">
            <a:spAutoFit/>
          </a:bodyPr>
          <a:lstStyle/>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Groep 4/5 is in de afgelopen periode drie keer op pad geweest met natuurcoach Jacobien. We zijn twee keer bij de Sahara geweest en één keer bij de Regge.</a:t>
            </a:r>
          </a:p>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Op de Sahara hebben we gezocht naar bodemdiertjes. Die hebben we goed bekeken en nagetekend. De tweede keer waren we bezig om hutten te bouwen, toen de regen roet in het eten gooide. </a:t>
            </a:r>
          </a:p>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In de Regge hebben we gezocht naar allerlei waterdiertjes. De kinderen hebben er ontzettend veel gevonden!</a:t>
            </a:r>
          </a:p>
          <a:p>
            <a:pPr fontAlgn="base"/>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p>
            <a:pPr fontAlgn="base"/>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p>
            <a:pPr fontAlgn="base"/>
            <a:br>
              <a:rPr lang="nl-NL" sz="1200" dirty="0">
                <a:latin typeface="Calibri Light" panose="020F0302020204030204" pitchFamily="34" charset="0"/>
                <a:ea typeface="Calibri Light" panose="020F0302020204030204" pitchFamily="34" charset="0"/>
                <a:cs typeface="Calibri Light" panose="020F0302020204030204" pitchFamily="34" charset="0"/>
              </a:rPr>
            </a:b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p>
            <a:pPr fontAlgn="base"/>
            <a:br>
              <a:rPr lang="nl-NL" sz="1200" dirty="0">
                <a:latin typeface="Calibri Light" panose="020F0302020204030204" pitchFamily="34" charset="0"/>
                <a:ea typeface="Calibri Light" panose="020F0302020204030204" pitchFamily="34" charset="0"/>
                <a:cs typeface="Calibri Light" panose="020F0302020204030204" pitchFamily="34" charset="0"/>
              </a:rPr>
            </a:b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p>
            <a:pPr fontAlgn="base"/>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Afbeelding 2">
            <a:extLst>
              <a:ext uri="{FF2B5EF4-FFF2-40B4-BE49-F238E27FC236}">
                <a16:creationId xmlns:a16="http://schemas.microsoft.com/office/drawing/2014/main" id="{9DD7B4FC-8CAD-524D-28C5-332E56592849}"/>
              </a:ext>
            </a:extLst>
          </p:cNvPr>
          <p:cNvPicPr>
            <a:picLocks noChangeAspect="1"/>
          </p:cNvPicPr>
          <p:nvPr/>
        </p:nvPicPr>
        <p:blipFill>
          <a:blip r:embed="rId3"/>
          <a:stretch>
            <a:fillRect/>
          </a:stretch>
        </p:blipFill>
        <p:spPr>
          <a:xfrm>
            <a:off x="380361" y="5143612"/>
            <a:ext cx="4971898" cy="3728924"/>
          </a:xfrm>
          <a:prstGeom prst="rect">
            <a:avLst/>
          </a:prstGeom>
        </p:spPr>
      </p:pic>
    </p:spTree>
    <p:extLst>
      <p:ext uri="{BB962C8B-B14F-4D97-AF65-F5344CB8AC3E}">
        <p14:creationId xmlns:p14="http://schemas.microsoft.com/office/powerpoint/2010/main" val="1784330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BB2001D-C002-7ADB-C092-F639FB91B268}"/>
            </a:ext>
          </a:extLst>
        </p:cNvPr>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3A8D7184-E8F1-0286-A0D7-97AADF7052E8}"/>
              </a:ext>
            </a:extLst>
          </p:cNvPr>
          <p:cNvSpPr>
            <a:spLocks noGrp="1"/>
          </p:cNvSpPr>
          <p:nvPr>
            <p:ph type="body" idx="16"/>
          </p:nvPr>
        </p:nvSpPr>
        <p:spPr>
          <a:xfrm>
            <a:off x="922138" y="8185203"/>
            <a:ext cx="4409282" cy="410369"/>
          </a:xfrm>
        </p:spPr>
        <p:txBody>
          <a:bodyPr/>
          <a:lstStyle/>
          <a:p>
            <a:r>
              <a:rPr lang="nl-NL">
                <a:solidFill>
                  <a:srgbClr val="E9D324"/>
                </a:solidFill>
                <a:latin typeface="Roboto"/>
                <a:ea typeface="Roboto"/>
              </a:rPr>
              <a:t>Afscheid meester Bas  </a:t>
            </a:r>
            <a:endParaRPr lang="nl-NL">
              <a:solidFill>
                <a:srgbClr val="E9D324"/>
              </a:solidFill>
            </a:endParaRPr>
          </a:p>
        </p:txBody>
      </p:sp>
      <p:sp>
        <p:nvSpPr>
          <p:cNvPr id="17" name="Tekstvak 16">
            <a:extLst>
              <a:ext uri="{FF2B5EF4-FFF2-40B4-BE49-F238E27FC236}">
                <a16:creationId xmlns:a16="http://schemas.microsoft.com/office/drawing/2014/main" id="{D88976BA-34FA-D66B-0AD1-58BBB9F05A6C}"/>
              </a:ext>
            </a:extLst>
          </p:cNvPr>
          <p:cNvSpPr txBox="1"/>
          <p:nvPr/>
        </p:nvSpPr>
        <p:spPr>
          <a:xfrm>
            <a:off x="700085" y="3358609"/>
            <a:ext cx="4631335" cy="2123658"/>
          </a:xfrm>
          <a:prstGeom prst="rect">
            <a:avLst/>
          </a:prstGeom>
          <a:noFill/>
        </p:spPr>
        <p:txBody>
          <a:bodyPr wrap="square">
            <a:spAutoFit/>
          </a:bodyPr>
          <a:lstStyle/>
          <a:p>
            <a:pPr fontAlgn="base"/>
            <a:r>
              <a:rPr lang="nl-NL" sz="1200">
                <a:latin typeface="Calibri Light" panose="020F0302020204030204" pitchFamily="34" charset="0"/>
                <a:ea typeface="Calibri Light" panose="020F0302020204030204" pitchFamily="34" charset="0"/>
                <a:cs typeface="Calibri Light" panose="020F0302020204030204" pitchFamily="34" charset="0"/>
              </a:rPr>
              <a:t>Het is gelukt om voor het einde van het schooljaar toch nog naar Techniekmuseum </a:t>
            </a:r>
            <a:r>
              <a:rPr lang="nl-NL" sz="1200" err="1">
                <a:latin typeface="Calibri Light" panose="020F0302020204030204" pitchFamily="34" charset="0"/>
                <a:ea typeface="Calibri Light" panose="020F0302020204030204" pitchFamily="34" charset="0"/>
                <a:cs typeface="Calibri Light" panose="020F0302020204030204" pitchFamily="34" charset="0"/>
              </a:rPr>
              <a:t>Oyfo</a:t>
            </a:r>
            <a:r>
              <a:rPr lang="nl-NL" sz="1200">
                <a:latin typeface="Calibri Light" panose="020F0302020204030204" pitchFamily="34" charset="0"/>
                <a:ea typeface="Calibri Light" panose="020F0302020204030204" pitchFamily="34" charset="0"/>
                <a:cs typeface="Calibri Light" panose="020F0302020204030204" pitchFamily="34" charset="0"/>
              </a:rPr>
              <a:t> in Hengelo te gaan. Eerst mochten de kinderen zelf iets bouwen, daarna mochten ze het museum in om allerlei dingen te bekijken en te doen. Daar hadden de kinderen wel langer willen blijven!</a:t>
            </a:r>
          </a:p>
          <a:p>
            <a:pPr fontAlgn="base"/>
            <a:endParaRPr lang="nl-NL" sz="1200">
              <a:latin typeface="Calibri Light" panose="020F0302020204030204" pitchFamily="34" charset="0"/>
              <a:ea typeface="Calibri Light" panose="020F0302020204030204" pitchFamily="34" charset="0"/>
              <a:cs typeface="Calibri Light" panose="020F0302020204030204" pitchFamily="34" charset="0"/>
            </a:endParaRPr>
          </a:p>
          <a:p>
            <a:pPr fontAlgn="base"/>
            <a:br>
              <a:rPr lang="nl-NL" sz="1200">
                <a:latin typeface="Calibri Light" panose="020F0302020204030204" pitchFamily="34" charset="0"/>
                <a:ea typeface="Calibri Light" panose="020F0302020204030204" pitchFamily="34" charset="0"/>
                <a:cs typeface="Calibri Light" panose="020F0302020204030204" pitchFamily="34" charset="0"/>
              </a:rPr>
            </a:br>
            <a:endParaRPr lang="nl-NL" sz="1200">
              <a:latin typeface="Calibri Light" panose="020F0302020204030204" pitchFamily="34" charset="0"/>
              <a:ea typeface="Calibri Light" panose="020F0302020204030204" pitchFamily="34" charset="0"/>
              <a:cs typeface="Calibri Light" panose="020F0302020204030204" pitchFamily="34" charset="0"/>
            </a:endParaRPr>
          </a:p>
          <a:p>
            <a:pPr fontAlgn="base"/>
            <a:br>
              <a:rPr lang="nl-NL" sz="1200">
                <a:latin typeface="Calibri Light" panose="020F0302020204030204" pitchFamily="34" charset="0"/>
                <a:ea typeface="Calibri Light" panose="020F0302020204030204" pitchFamily="34" charset="0"/>
                <a:cs typeface="Calibri Light" panose="020F0302020204030204" pitchFamily="34" charset="0"/>
              </a:rPr>
            </a:br>
            <a:endParaRPr lang="nl-NL" sz="1200">
              <a:latin typeface="Calibri Light" panose="020F0302020204030204" pitchFamily="34" charset="0"/>
              <a:ea typeface="Calibri Light" panose="020F0302020204030204" pitchFamily="34" charset="0"/>
              <a:cs typeface="Calibri Light" panose="020F0302020204030204" pitchFamily="34" charset="0"/>
            </a:endParaRPr>
          </a:p>
          <a:p>
            <a:pPr fontAlgn="base"/>
            <a:endParaRPr lang="nl-NL" sz="12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Afbeelding 3">
            <a:extLst>
              <a:ext uri="{FF2B5EF4-FFF2-40B4-BE49-F238E27FC236}">
                <a16:creationId xmlns:a16="http://schemas.microsoft.com/office/drawing/2014/main" id="{E61CEF5A-3C43-0B20-845D-84ACF73F4610}"/>
              </a:ext>
            </a:extLst>
          </p:cNvPr>
          <p:cNvPicPr>
            <a:picLocks noChangeAspect="1"/>
          </p:cNvPicPr>
          <p:nvPr/>
        </p:nvPicPr>
        <p:blipFill>
          <a:blip r:embed="rId3"/>
          <a:stretch>
            <a:fillRect/>
          </a:stretch>
        </p:blipFill>
        <p:spPr>
          <a:xfrm>
            <a:off x="640454" y="4420438"/>
            <a:ext cx="4750595" cy="3562947"/>
          </a:xfrm>
          <a:prstGeom prst="rect">
            <a:avLst/>
          </a:prstGeom>
        </p:spPr>
      </p:pic>
      <p:sp>
        <p:nvSpPr>
          <p:cNvPr id="6" name="Tijdelijke aanduiding voor tekst 4">
            <a:extLst>
              <a:ext uri="{FF2B5EF4-FFF2-40B4-BE49-F238E27FC236}">
                <a16:creationId xmlns:a16="http://schemas.microsoft.com/office/drawing/2014/main" id="{E5D9A9A9-260C-C5FC-8BD6-45FF5653E283}"/>
              </a:ext>
            </a:extLst>
          </p:cNvPr>
          <p:cNvSpPr txBox="1">
            <a:spLocks/>
          </p:cNvSpPr>
          <p:nvPr/>
        </p:nvSpPr>
        <p:spPr>
          <a:xfrm>
            <a:off x="870741" y="2948240"/>
            <a:ext cx="4409282" cy="410369"/>
          </a:xfrm>
          <a:prstGeom prst="rect">
            <a:avLst/>
          </a:prstGeom>
        </p:spPr>
        <p:txBody>
          <a:bodyPr vert="horz" wrap="square" lIns="0" tIns="0" rIns="0" bIns="0" rtlCol="0" anchor="t" anchorCtr="0">
            <a:spAutoFit/>
          </a:bodyPr>
          <a:lstStyle>
            <a:lvl1pPr marL="0" indent="0" algn="r" defTabSz="287990" rtl="0" eaLnBrk="1" latinLnBrk="0" hangingPunct="1">
              <a:lnSpc>
                <a:spcPts val="3200"/>
              </a:lnSpc>
              <a:spcBef>
                <a:spcPct val="20000"/>
              </a:spcBef>
              <a:buFont typeface="Arial"/>
              <a:buNone/>
              <a:defRPr sz="2800" b="1" i="0" kern="1200">
                <a:solidFill>
                  <a:srgbClr val="8DBC2C"/>
                </a:solidFill>
                <a:latin typeface="Roboto" charset="0"/>
                <a:ea typeface="Roboto" charset="0"/>
                <a:cs typeface="Roboto"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r>
              <a:rPr lang="nl-NL">
                <a:solidFill>
                  <a:srgbClr val="E9D324"/>
                </a:solidFill>
                <a:latin typeface="Roboto"/>
                <a:ea typeface="Roboto"/>
              </a:rPr>
              <a:t>Techniekmuseum </a:t>
            </a:r>
            <a:r>
              <a:rPr lang="nl-NL" err="1">
                <a:solidFill>
                  <a:srgbClr val="E9D324"/>
                </a:solidFill>
                <a:latin typeface="Roboto"/>
                <a:ea typeface="Roboto"/>
              </a:rPr>
              <a:t>Oyfo</a:t>
            </a:r>
            <a:r>
              <a:rPr lang="nl-NL">
                <a:solidFill>
                  <a:srgbClr val="E9D324"/>
                </a:solidFill>
                <a:latin typeface="Roboto"/>
                <a:ea typeface="Roboto"/>
              </a:rPr>
              <a:t>  </a:t>
            </a:r>
            <a:endParaRPr lang="nl-NL">
              <a:solidFill>
                <a:srgbClr val="E9D324"/>
              </a:solidFill>
            </a:endParaRPr>
          </a:p>
        </p:txBody>
      </p:sp>
      <p:sp>
        <p:nvSpPr>
          <p:cNvPr id="8" name="Tekstvak 7">
            <a:extLst>
              <a:ext uri="{FF2B5EF4-FFF2-40B4-BE49-F238E27FC236}">
                <a16:creationId xmlns:a16="http://schemas.microsoft.com/office/drawing/2014/main" id="{B383623A-13F4-CB7F-95C6-0AB0316A94DD}"/>
              </a:ext>
            </a:extLst>
          </p:cNvPr>
          <p:cNvSpPr txBox="1"/>
          <p:nvPr/>
        </p:nvSpPr>
        <p:spPr>
          <a:xfrm>
            <a:off x="700085" y="8595572"/>
            <a:ext cx="4854180" cy="646331"/>
          </a:xfrm>
          <a:prstGeom prst="rect">
            <a:avLst/>
          </a:prstGeom>
          <a:noFill/>
        </p:spPr>
        <p:txBody>
          <a:bodyPr wrap="square">
            <a:spAutoFit/>
          </a:bodyPr>
          <a:lstStyle/>
          <a:p>
            <a:r>
              <a:rPr lang="nl-NL" sz="120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Meester Bas neemt deze week afscheid van OBS Nieuwebrug. Volgend jaar gaat hij stagelopen op een school in Ruinerwold. Wij wensen hem allemaal veel succes!</a:t>
            </a:r>
            <a:endParaRPr lang="nl-NL" sz="120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11327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E068CB98-0D3B-C9C6-7EAA-6E9543CCA1FD}"/>
              </a:ext>
            </a:extLst>
          </p:cNvPr>
          <p:cNvSpPr>
            <a:spLocks noGrp="1"/>
          </p:cNvSpPr>
          <p:nvPr>
            <p:ph type="body" idx="1"/>
          </p:nvPr>
        </p:nvSpPr>
        <p:spPr>
          <a:xfrm>
            <a:off x="643939" y="2834648"/>
            <a:ext cx="4471572" cy="230832"/>
          </a:xfrm>
        </p:spPr>
        <p:txBody>
          <a:bodyPr/>
          <a:lstStyle/>
          <a:p>
            <a:r>
              <a:rPr lang="nl-NL" sz="2400"/>
              <a:t>Verslag laatste MR-vergadering</a:t>
            </a:r>
          </a:p>
        </p:txBody>
      </p:sp>
      <p:sp>
        <p:nvSpPr>
          <p:cNvPr id="7" name="Tijdelijke aanduiding voor tekst 6">
            <a:extLst>
              <a:ext uri="{FF2B5EF4-FFF2-40B4-BE49-F238E27FC236}">
                <a16:creationId xmlns:a16="http://schemas.microsoft.com/office/drawing/2014/main" id="{B85A3BD3-CBBB-E128-2118-1AF271FC9A3C}"/>
              </a:ext>
            </a:extLst>
          </p:cNvPr>
          <p:cNvSpPr>
            <a:spLocks noGrp="1"/>
          </p:cNvSpPr>
          <p:nvPr>
            <p:ph type="body" idx="13"/>
          </p:nvPr>
        </p:nvSpPr>
        <p:spPr>
          <a:xfrm>
            <a:off x="570424" y="3401271"/>
            <a:ext cx="4471572" cy="1944635"/>
          </a:xfrm>
        </p:spPr>
        <p:txBody>
          <a:bodyPr/>
          <a:lstStyle/>
          <a:p>
            <a:r>
              <a:rPr lang="nl-NL" dirty="0">
                <a:latin typeface="Calibri Light" panose="020F0302020204030204" pitchFamily="34" charset="0"/>
                <a:ea typeface="Calibri Light" panose="020F0302020204030204" pitchFamily="34" charset="0"/>
                <a:cs typeface="Calibri Light" panose="020F0302020204030204" pitchFamily="34" charset="0"/>
              </a:rPr>
              <a:t>De formatie is vrijwel rond; er is nog een vacature groep 1/2. We starten het nieuwe schooljaar met ongeveer 80 leerlingen. </a:t>
            </a:r>
          </a:p>
          <a:p>
            <a:r>
              <a:rPr lang="nl-NL" dirty="0">
                <a:latin typeface="Calibri Light" panose="020F0302020204030204" pitchFamily="34" charset="0"/>
                <a:ea typeface="Calibri Light" panose="020F0302020204030204" pitchFamily="34" charset="0"/>
                <a:cs typeface="Calibri Light" panose="020F0302020204030204" pitchFamily="34" charset="0"/>
              </a:rPr>
              <a:t>De oudergeleding vraagt of er een kans is op nieuwbouw van de school op de huidige locatie. Dit staat nog niet op de planning van ons bestuur en de gemeente Ommen. </a:t>
            </a:r>
          </a:p>
          <a:p>
            <a:r>
              <a:rPr lang="nl-NL" dirty="0">
                <a:latin typeface="Calibri Light" panose="020F0302020204030204" pitchFamily="34" charset="0"/>
                <a:ea typeface="Calibri Light" panose="020F0302020204030204" pitchFamily="34" charset="0"/>
                <a:cs typeface="Calibri Light" panose="020F0302020204030204" pitchFamily="34" charset="0"/>
              </a:rPr>
              <a:t>Doordat we groeien, lijkt het soms dat we niet genoeg ruimte meer hebben in het gebouw. Dat is niet het geval. Er is nog genoeg ruimte om te groeien in leerlingenaantal.  </a:t>
            </a:r>
          </a:p>
          <a:p>
            <a:endParaRPr lang="nl-NL" dirty="0"/>
          </a:p>
        </p:txBody>
      </p:sp>
      <p:pic>
        <p:nvPicPr>
          <p:cNvPr id="5" name="Afbeelding 4">
            <a:extLst>
              <a:ext uri="{FF2B5EF4-FFF2-40B4-BE49-F238E27FC236}">
                <a16:creationId xmlns:a16="http://schemas.microsoft.com/office/drawing/2014/main" id="{2709A974-4501-78E6-EA2D-17482508A60D}"/>
              </a:ext>
            </a:extLst>
          </p:cNvPr>
          <p:cNvPicPr>
            <a:picLocks noChangeAspect="1"/>
          </p:cNvPicPr>
          <p:nvPr/>
        </p:nvPicPr>
        <p:blipFill>
          <a:blip r:embed="rId2"/>
          <a:srcRect t="-439" b="14775"/>
          <a:stretch>
            <a:fillRect/>
          </a:stretch>
        </p:blipFill>
        <p:spPr>
          <a:xfrm>
            <a:off x="3551950" y="5081298"/>
            <a:ext cx="1816058" cy="3352584"/>
          </a:xfrm>
          <a:prstGeom prst="rect">
            <a:avLst/>
          </a:prstGeom>
        </p:spPr>
      </p:pic>
      <p:sp>
        <p:nvSpPr>
          <p:cNvPr id="9" name="Tekstvak 8">
            <a:extLst>
              <a:ext uri="{FF2B5EF4-FFF2-40B4-BE49-F238E27FC236}">
                <a16:creationId xmlns:a16="http://schemas.microsoft.com/office/drawing/2014/main" id="{325206F7-825B-079C-84DA-2288F8D50373}"/>
              </a:ext>
            </a:extLst>
          </p:cNvPr>
          <p:cNvSpPr txBox="1"/>
          <p:nvPr/>
        </p:nvSpPr>
        <p:spPr>
          <a:xfrm>
            <a:off x="486383" y="5190623"/>
            <a:ext cx="2879386" cy="3416320"/>
          </a:xfrm>
          <a:prstGeom prst="rect">
            <a:avLst/>
          </a:prstGeom>
          <a:noFill/>
        </p:spPr>
        <p:txBody>
          <a:bodyPr wrap="square">
            <a:spAutoFit/>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Er is een nieuwe taal- en WO-methode gekozen (</a:t>
            </a:r>
            <a:r>
              <a:rPr lang="nl-NL" sz="1200" dirty="0" err="1">
                <a:latin typeface="Calibri Light" panose="020F0302020204030204" pitchFamily="34" charset="0"/>
                <a:ea typeface="Calibri Light" panose="020F0302020204030204" pitchFamily="34" charset="0"/>
                <a:cs typeface="Calibri Light" panose="020F0302020204030204" pitchFamily="34" charset="0"/>
              </a:rPr>
              <a:t>Faqta</a:t>
            </a:r>
            <a:r>
              <a:rPr lang="nl-NL" sz="1200" dirty="0">
                <a:latin typeface="Calibri Light" panose="020F0302020204030204" pitchFamily="34" charset="0"/>
                <a:ea typeface="Calibri Light" panose="020F0302020204030204" pitchFamily="34" charset="0"/>
                <a:cs typeface="Calibri Light" panose="020F0302020204030204" pitchFamily="34" charset="0"/>
              </a:rPr>
              <a:t>).  Van de spellingmethode wordt de nieuwste versie van Staal ingevoerd.</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De resultaten van de Doorstroomtoets (groep 8) waren bovengemiddeld. Daar zijn we heel blij mee!</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Er is een vragenlijst over sociale veiligheid ingevuld door leerlingen van de bovenbouw. Zij geven de school een 8,6.</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Ook is er een meting over burgerschap gedaan. Daaruit blijkt dat de leerlingen veel kennis hebben, maar dat toepassen in de praktijk lastiger is.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Over de parkeersituatie is niets nieuws te melden. Er wordt nog overlegd met de gemeente en die zijn in overleg met de provincie.</a:t>
            </a:r>
          </a:p>
        </p:txBody>
      </p:sp>
    </p:spTree>
    <p:extLst>
      <p:ext uri="{BB962C8B-B14F-4D97-AF65-F5344CB8AC3E}">
        <p14:creationId xmlns:p14="http://schemas.microsoft.com/office/powerpoint/2010/main" val="222256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85E6C20E-6CC7-036D-6D20-ED794CB17389}"/>
              </a:ext>
            </a:extLst>
          </p:cNvPr>
          <p:cNvSpPr>
            <a:spLocks noGrp="1"/>
          </p:cNvSpPr>
          <p:nvPr>
            <p:ph type="body" idx="1"/>
          </p:nvPr>
        </p:nvSpPr>
        <p:spPr>
          <a:xfrm>
            <a:off x="643939" y="4426870"/>
            <a:ext cx="4471572" cy="243656"/>
          </a:xfrm>
        </p:spPr>
        <p:txBody>
          <a:bodyPr/>
          <a:lstStyle/>
          <a:p>
            <a:r>
              <a:rPr lang="nl-NL" sz="2800"/>
              <a:t>Voorstellen </a:t>
            </a:r>
          </a:p>
        </p:txBody>
      </p:sp>
      <p:sp>
        <p:nvSpPr>
          <p:cNvPr id="7" name="Tijdelijke aanduiding voor tekst 6">
            <a:extLst>
              <a:ext uri="{FF2B5EF4-FFF2-40B4-BE49-F238E27FC236}">
                <a16:creationId xmlns:a16="http://schemas.microsoft.com/office/drawing/2014/main" id="{8F57392A-5329-C8B6-AD2F-E70F7ECE8C5C}"/>
              </a:ext>
            </a:extLst>
          </p:cNvPr>
          <p:cNvSpPr>
            <a:spLocks noGrp="1"/>
          </p:cNvSpPr>
          <p:nvPr>
            <p:ph type="body" idx="13"/>
          </p:nvPr>
        </p:nvSpPr>
        <p:spPr>
          <a:xfrm>
            <a:off x="643939" y="4886376"/>
            <a:ext cx="4471572" cy="3733843"/>
          </a:xfrm>
        </p:spPr>
        <p:txBody>
          <a:bodyPr/>
          <a:lstStyle/>
          <a:p>
            <a:r>
              <a:rPr lang="nl-NL" dirty="0">
                <a:latin typeface="Calibri Light" panose="020F0302020204030204" pitchFamily="34" charset="0"/>
                <a:ea typeface="Calibri Light" panose="020F0302020204030204" pitchFamily="34" charset="0"/>
                <a:cs typeface="Calibri Light" panose="020F0302020204030204" pitchFamily="34" charset="0"/>
              </a:rPr>
              <a:t>Beste ouders,</a:t>
            </a:r>
          </a:p>
          <a:p>
            <a:r>
              <a:rPr lang="nl-NL" dirty="0">
                <a:latin typeface="Calibri Light" panose="020F0302020204030204" pitchFamily="34" charset="0"/>
                <a:ea typeface="Calibri Light" panose="020F0302020204030204" pitchFamily="34" charset="0"/>
                <a:cs typeface="Calibri Light" panose="020F0302020204030204" pitchFamily="34" charset="0"/>
              </a:rPr>
              <a:t> </a:t>
            </a:r>
          </a:p>
          <a:p>
            <a:r>
              <a:rPr lang="nl-NL" dirty="0">
                <a:latin typeface="Calibri Light" panose="020F0302020204030204" pitchFamily="34" charset="0"/>
                <a:ea typeface="Calibri Light" panose="020F0302020204030204" pitchFamily="34" charset="0"/>
                <a:cs typeface="Calibri Light" panose="020F0302020204030204" pitchFamily="34" charset="0"/>
              </a:rPr>
              <a:t>Mijn naam is Lizzy van der Brug en volgend schooljaar start ik met veel enthousiasme als leerkracht bij groep 1/2. Ik kijk er enorm naar uit om dit avontuur te gaan starten.</a:t>
            </a:r>
            <a:br>
              <a:rPr lang="nl-NL" dirty="0">
                <a:latin typeface="Calibri Light" panose="020F0302020204030204" pitchFamily="34" charset="0"/>
                <a:ea typeface="Calibri Light" panose="020F0302020204030204" pitchFamily="34" charset="0"/>
                <a:cs typeface="Calibri Light" panose="020F0302020204030204" pitchFamily="34" charset="0"/>
              </a:rPr>
            </a:br>
            <a:endParaRPr lang="nl-NL" dirty="0">
              <a:latin typeface="Calibri Light" panose="020F0302020204030204" pitchFamily="34" charset="0"/>
              <a:ea typeface="Calibri Light" panose="020F0302020204030204" pitchFamily="34" charset="0"/>
              <a:cs typeface="Calibri Light" panose="020F0302020204030204" pitchFamily="34" charset="0"/>
            </a:endParaRPr>
          </a:p>
          <a:p>
            <a:r>
              <a:rPr lang="nl-NL" dirty="0">
                <a:latin typeface="Calibri Light" panose="020F0302020204030204" pitchFamily="34" charset="0"/>
                <a:ea typeface="Calibri Light" panose="020F0302020204030204" pitchFamily="34" charset="0"/>
                <a:cs typeface="Calibri Light" panose="020F0302020204030204" pitchFamily="34" charset="0"/>
              </a:rPr>
              <a:t>Over mezelf: Ik woon met mijn 2 kinderen (Olivia van 12 en </a:t>
            </a:r>
            <a:r>
              <a:rPr lang="nl-NL" dirty="0" err="1">
                <a:latin typeface="Calibri Light" panose="020F0302020204030204" pitchFamily="34" charset="0"/>
                <a:ea typeface="Calibri Light" panose="020F0302020204030204" pitchFamily="34" charset="0"/>
                <a:cs typeface="Calibri Light" panose="020F0302020204030204" pitchFamily="34" charset="0"/>
              </a:rPr>
              <a:t>Álvaro</a:t>
            </a:r>
            <a:r>
              <a:rPr lang="nl-NL" dirty="0">
                <a:latin typeface="Calibri Light" panose="020F0302020204030204" pitchFamily="34" charset="0"/>
                <a:ea typeface="Calibri Light" panose="020F0302020204030204" pitchFamily="34" charset="0"/>
                <a:cs typeface="Calibri Light" panose="020F0302020204030204" pitchFamily="34" charset="0"/>
              </a:rPr>
              <a:t> van 8), katten en konijnen in Kampen.</a:t>
            </a:r>
          </a:p>
          <a:p>
            <a:r>
              <a:rPr lang="nl-NL" dirty="0">
                <a:latin typeface="Calibri Light" panose="020F0302020204030204" pitchFamily="34" charset="0"/>
                <a:ea typeface="Calibri Light" panose="020F0302020204030204" pitchFamily="34" charset="0"/>
                <a:cs typeface="Calibri Light" panose="020F0302020204030204" pitchFamily="34" charset="0"/>
              </a:rPr>
              <a:t>In mijn vrije tijd hou ik van hardlopen, muziek luisteren en dansen (jazz). ‘s Ochtends start ik graag mijn dag met yoga. In de vakanties lees ik veel.</a:t>
            </a:r>
            <a:br>
              <a:rPr lang="nl-NL" dirty="0">
                <a:latin typeface="Calibri Light" panose="020F0302020204030204" pitchFamily="34" charset="0"/>
                <a:ea typeface="Calibri Light" panose="020F0302020204030204" pitchFamily="34" charset="0"/>
                <a:cs typeface="Calibri Light" panose="020F0302020204030204" pitchFamily="34" charset="0"/>
              </a:rPr>
            </a:br>
            <a:endParaRPr lang="nl-NL" dirty="0">
              <a:latin typeface="Calibri Light" panose="020F0302020204030204" pitchFamily="34" charset="0"/>
              <a:ea typeface="Calibri Light" panose="020F0302020204030204" pitchFamily="34" charset="0"/>
              <a:cs typeface="Calibri Light" panose="020F0302020204030204" pitchFamily="34" charset="0"/>
            </a:endParaRPr>
          </a:p>
          <a:p>
            <a:r>
              <a:rPr lang="nl-NL" dirty="0">
                <a:latin typeface="Calibri Light" panose="020F0302020204030204" pitchFamily="34" charset="0"/>
                <a:ea typeface="Calibri Light" panose="020F0302020204030204" pitchFamily="34" charset="0"/>
                <a:cs typeface="Calibri Light" panose="020F0302020204030204" pitchFamily="34" charset="0"/>
              </a:rPr>
              <a:t>Ik kijk ernaar uit om u en uw kind te ontmoeten en samen een fijn schooljaar tegemoet te gaan. </a:t>
            </a:r>
            <a:br>
              <a:rPr lang="nl-NL" dirty="0">
                <a:latin typeface="Calibri Light" panose="020F0302020204030204" pitchFamily="34" charset="0"/>
                <a:ea typeface="Calibri Light" panose="020F0302020204030204" pitchFamily="34" charset="0"/>
                <a:cs typeface="Calibri Light" panose="020F0302020204030204" pitchFamily="34" charset="0"/>
              </a:rPr>
            </a:br>
            <a:br>
              <a:rPr lang="nl-NL" dirty="0">
                <a:latin typeface="Calibri Light" panose="020F0302020204030204" pitchFamily="34" charset="0"/>
                <a:ea typeface="Calibri Light" panose="020F0302020204030204" pitchFamily="34" charset="0"/>
                <a:cs typeface="Calibri Light" panose="020F0302020204030204" pitchFamily="34" charset="0"/>
              </a:rPr>
            </a:br>
            <a:r>
              <a:rPr lang="nl-NL" dirty="0">
                <a:latin typeface="Calibri Light" panose="020F0302020204030204" pitchFamily="34" charset="0"/>
                <a:ea typeface="Calibri Light" panose="020F0302020204030204" pitchFamily="34" charset="0"/>
                <a:cs typeface="Calibri Light" panose="020F0302020204030204" pitchFamily="34" charset="0"/>
              </a:rPr>
              <a:t>Hartelijke groet,</a:t>
            </a:r>
          </a:p>
          <a:p>
            <a:r>
              <a:rPr lang="nl-NL" dirty="0">
                <a:latin typeface="Calibri Light" panose="020F0302020204030204" pitchFamily="34" charset="0"/>
                <a:ea typeface="Calibri Light" panose="020F0302020204030204" pitchFamily="34" charset="0"/>
                <a:cs typeface="Calibri Light" panose="020F0302020204030204" pitchFamily="34" charset="0"/>
              </a:rPr>
              <a:t>Lizzy van der Brug</a:t>
            </a:r>
          </a:p>
          <a:p>
            <a:endParaRPr lang="nl-NL" dirty="0"/>
          </a:p>
        </p:txBody>
      </p:sp>
      <p:pic>
        <p:nvPicPr>
          <p:cNvPr id="9" name="Image 2">
            <a:extLst>
              <a:ext uri="{FF2B5EF4-FFF2-40B4-BE49-F238E27FC236}">
                <a16:creationId xmlns:a16="http://schemas.microsoft.com/office/drawing/2014/main" id="{49B4976D-2A91-D886-3EAA-16D90C1F4769}"/>
              </a:ext>
            </a:extLst>
          </p:cNvPr>
          <p:cNvPicPr/>
          <p:nvPr/>
        </p:nvPicPr>
        <p:blipFill>
          <a:blip r:embed="rId2" cstate="print"/>
          <a:stretch>
            <a:fillRect/>
          </a:stretch>
        </p:blipFill>
        <p:spPr>
          <a:xfrm>
            <a:off x="3421062" y="2945551"/>
            <a:ext cx="1860550" cy="1799590"/>
          </a:xfrm>
          <a:prstGeom prst="ellipse">
            <a:avLst/>
          </a:prstGeom>
        </p:spPr>
      </p:pic>
    </p:spTree>
    <p:extLst>
      <p:ext uri="{BB962C8B-B14F-4D97-AF65-F5344CB8AC3E}">
        <p14:creationId xmlns:p14="http://schemas.microsoft.com/office/powerpoint/2010/main" val="3030366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ekst 1"/>
          <p:cNvSpPr>
            <a:spLocks noGrp="1"/>
          </p:cNvSpPr>
          <p:nvPr>
            <p:ph type="body" idx="13"/>
          </p:nvPr>
        </p:nvSpPr>
        <p:spPr>
          <a:xfrm>
            <a:off x="2622233" y="9287203"/>
            <a:ext cx="2838790" cy="1001043"/>
          </a:xfrm>
        </p:spPr>
        <p:txBody>
          <a:bodyPr/>
          <a:lstStyle/>
          <a:p>
            <a:pPr lvl="0"/>
            <a:r>
              <a:rPr lang="nl-NL" err="1"/>
              <a:t>Barkeweg</a:t>
            </a:r>
            <a:r>
              <a:rPr lang="nl-NL"/>
              <a:t> 3  Ommen</a:t>
            </a:r>
          </a:p>
          <a:p>
            <a:pPr lvl="0"/>
            <a:r>
              <a:rPr lang="nl-NL"/>
              <a:t>0529 </a:t>
            </a:r>
            <a:r>
              <a:rPr lang="mr-IN"/>
              <a:t>–</a:t>
            </a:r>
            <a:r>
              <a:rPr lang="nl-NL"/>
              <a:t> 456 708</a:t>
            </a:r>
          </a:p>
          <a:p>
            <a:pPr lvl="0"/>
            <a:r>
              <a:rPr lang="nl-NL" err="1"/>
              <a:t>info@obsnieuwebrug.nl</a:t>
            </a:r>
            <a:endParaRPr lang="nl-NL"/>
          </a:p>
          <a:p>
            <a:pPr lvl="0">
              <a:defRPr/>
            </a:pPr>
            <a:r>
              <a:rPr lang="nl-NL" err="1"/>
              <a:t>www.obsnieuwebrug.nl</a:t>
            </a:r>
            <a:endParaRPr lang="nl-NL"/>
          </a:p>
        </p:txBody>
      </p:sp>
    </p:spTree>
    <p:extLst>
      <p:ext uri="{BB962C8B-B14F-4D97-AF65-F5344CB8AC3E}">
        <p14:creationId xmlns:p14="http://schemas.microsoft.com/office/powerpoint/2010/main" val="200345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573290" y="4243340"/>
            <a:ext cx="4612870" cy="8047459"/>
          </a:xfrm>
        </p:spPr>
        <p:txBody>
          <a:bodyPr/>
          <a:lstStyle/>
          <a:p>
            <a:pPr>
              <a:lnSpc>
                <a:spcPct val="107000"/>
              </a:lnSpc>
              <a:spcAft>
                <a:spcPts val="800"/>
              </a:spcAft>
            </a:pPr>
            <a:r>
              <a:rPr lang="nl-NL"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rPr>
              <a:t>Beste ouder(s)/ verzorger(s),</a:t>
            </a:r>
            <a:r>
              <a:rPr lang="nl-NL" dirty="0">
                <a:solidFill>
                  <a:schemeClr val="tx1"/>
                </a:solidFill>
                <a:latin typeface="Calibri Light" panose="020F0302020204030204" pitchFamily="34" charset="0"/>
                <a:ea typeface="Calibri" panose="020F0502020204030204" pitchFamily="34" charset="0"/>
                <a:cs typeface="Calibri Light" panose="020F0302020204030204" pitchFamily="34" charset="0"/>
              </a:rPr>
              <a:t> </a:t>
            </a:r>
          </a:p>
          <a:p>
            <a:pPr>
              <a:lnSpc>
                <a:spcPct val="107000"/>
              </a:lnSpc>
              <a:spcAft>
                <a:spcPts val="800"/>
              </a:spcAft>
            </a:pP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Wat is het schooljaar weer voorbijgevlogen! We kijken terug op een mooi, leerzaam en waardevol jaar waarin onze leerlingen én ons team zich volop hebben ontwikkeld. Er is hard gewerkt, veel geleerd, veel gelachen en samen hebben we weer mooie herinneringen gemaakt.</a:t>
            </a:r>
            <a:b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Afgelopen week hebben we afscheid genomen van onze toppers uit groep 8. Zij vliegen nu uit naar het voortgezet onderwijs. We wensen hen heel veel succes, plezier en nieuwe mooie ervaringen op hun nieuwe school. We zijn trots op wat zij hebben bereikt en kijken met veel plezier terug op hun tijd bij ons. Ook hebben we samen genoten van de prachtige eindfilm die meester René heeft opgenomen en gemonteerd. Wat is het weer een schitterend eindresultaat geworden! Een “DANK JE WEL”  aan meester René voor alle tijd, creativiteit en inzet die hij hierin heeft gestoken.</a:t>
            </a:r>
            <a:b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Aan het einde van een schooljaar nemen we niet alleen afscheid van leerlingen, maar ook van een collega. Juf Sanne van Duren heeft zich het afgelopen jaar met veel enthousiasme ingezet bij onze kleuters. Zij begon bij ons als vierdejaarsstudent, vervolgde haar opleiding met haar LIO-stage (Leraar In Opleiding) en heeft deze met goed gevolg afgerond. We bedanken juf Sanne hartelijk voor haar inzet en betrokkenheid bij Nieuwebrug en wensen haar heel veel succes bij het vinden van een fijne baan in het onderwijs.</a:t>
            </a:r>
            <a:br>
              <a:rPr lang="nl-NL" dirty="0">
                <a:latin typeface="Calibri Light" panose="020F0302020204030204" pitchFamily="34" charset="0"/>
                <a:ea typeface="Calibri Light" panose="020F0302020204030204" pitchFamily="34" charset="0"/>
                <a:cs typeface="Calibri Light" panose="020F0302020204030204" pitchFamily="34" charset="0"/>
              </a:rPr>
            </a:br>
            <a:r>
              <a:rPr lang="nl-NL" dirty="0">
                <a:latin typeface="Calibri Light" panose="020F0302020204030204" pitchFamily="34" charset="0"/>
                <a:ea typeface="Calibri Light" panose="020F0302020204030204" pitchFamily="34" charset="0"/>
                <a:cs typeface="Calibri Light" panose="020F0302020204030204" pitchFamily="34" charset="0"/>
              </a:rPr>
              <a:t> </a:t>
            </a: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pPr>
              <a:lnSpc>
                <a:spcPct val="107000"/>
              </a:lnSpc>
              <a:spcAft>
                <a:spcPts val="800"/>
              </a:spcAft>
            </a:pPr>
            <a:endParaRPr lang="nl-NL" dirty="0">
              <a:solidFill>
                <a:schemeClr val="tx1"/>
              </a:solidFill>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endParaRPr lang="nl-NL"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endParaRPr lang="nl-NL"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endParaRPr>
          </a:p>
        </p:txBody>
      </p:sp>
      <p:sp>
        <p:nvSpPr>
          <p:cNvPr id="6" name="Tekstvak 5"/>
          <p:cNvSpPr txBox="1"/>
          <p:nvPr/>
        </p:nvSpPr>
        <p:spPr>
          <a:xfrm>
            <a:off x="388589" y="320132"/>
            <a:ext cx="4612870" cy="1569660"/>
          </a:xfrm>
          <a:prstGeom prst="rect">
            <a:avLst/>
          </a:prstGeom>
          <a:noFill/>
        </p:spPr>
        <p:txBody>
          <a:bodyPr wrap="square" rtlCol="0">
            <a:spAutoFit/>
          </a:bodyPr>
          <a:lstStyle/>
          <a:p>
            <a:r>
              <a:rPr lang="nl-NL" sz="3200">
                <a:solidFill>
                  <a:srgbClr val="B9191C"/>
                </a:solidFill>
                <a:latin typeface="Yeseva One" charset="0"/>
                <a:ea typeface="Yeseva One" charset="0"/>
                <a:cs typeface="Yeseva One" charset="0"/>
              </a:rPr>
              <a:t>OBS Nieuwebrug</a:t>
            </a:r>
          </a:p>
          <a:p>
            <a:r>
              <a:rPr lang="nl-NL" sz="3200">
                <a:solidFill>
                  <a:srgbClr val="B9191C"/>
                </a:solidFill>
                <a:latin typeface="Yeseva One" charset="0"/>
                <a:ea typeface="Yeseva One" charset="0"/>
                <a:cs typeface="Yeseva One" charset="0"/>
              </a:rPr>
              <a:t>       een kleine school</a:t>
            </a:r>
          </a:p>
          <a:p>
            <a:r>
              <a:rPr lang="nl-NL" sz="3200">
                <a:solidFill>
                  <a:srgbClr val="B9191C"/>
                </a:solidFill>
                <a:latin typeface="Yeseva One" charset="0"/>
                <a:ea typeface="Yeseva One" charset="0"/>
                <a:cs typeface="Yeseva One" charset="0"/>
              </a:rPr>
              <a:t>   met grote ideeën</a:t>
            </a:r>
          </a:p>
        </p:txBody>
      </p:sp>
      <p:pic>
        <p:nvPicPr>
          <p:cNvPr id="2" name="Afbeelding 1">
            <a:extLst>
              <a:ext uri="{FF2B5EF4-FFF2-40B4-BE49-F238E27FC236}">
                <a16:creationId xmlns:a16="http://schemas.microsoft.com/office/drawing/2014/main" id="{FE623AE5-9E42-EB1A-E399-A868DE439543}"/>
              </a:ext>
            </a:extLst>
          </p:cNvPr>
          <p:cNvPicPr>
            <a:picLocks noChangeAspect="1"/>
          </p:cNvPicPr>
          <p:nvPr/>
        </p:nvPicPr>
        <p:blipFill>
          <a:blip r:embed="rId4"/>
          <a:srcRect l="10942" t="14460" r="2883" b="25496"/>
          <a:stretch>
            <a:fillRect/>
          </a:stretch>
        </p:blipFill>
        <p:spPr>
          <a:xfrm>
            <a:off x="3270092" y="2373549"/>
            <a:ext cx="2157017" cy="2003898"/>
          </a:xfrm>
          <a:prstGeom prst="ellipse">
            <a:avLst/>
          </a:prstGeom>
        </p:spPr>
      </p:pic>
    </p:spTree>
    <p:extLst>
      <p:ext uri="{BB962C8B-B14F-4D97-AF65-F5344CB8AC3E}">
        <p14:creationId xmlns:p14="http://schemas.microsoft.com/office/powerpoint/2010/main" val="1129974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a:extLst>
              <a:ext uri="{FF2B5EF4-FFF2-40B4-BE49-F238E27FC236}">
                <a16:creationId xmlns:a16="http://schemas.microsoft.com/office/drawing/2014/main" id="{8DB62DE3-42D0-6264-A906-D6141A1E74E4}"/>
              </a:ext>
            </a:extLst>
          </p:cNvPr>
          <p:cNvSpPr>
            <a:spLocks noGrp="1"/>
          </p:cNvSpPr>
          <p:nvPr>
            <p:ph type="subTitle" idx="1"/>
          </p:nvPr>
        </p:nvSpPr>
        <p:spPr>
          <a:xfrm>
            <a:off x="639065" y="3495376"/>
            <a:ext cx="4444212" cy="6225679"/>
          </a:xfrm>
        </p:spPr>
        <p:txBody>
          <a:bodyPr/>
          <a:lstStyle/>
          <a:p>
            <a:pPr>
              <a:lnSpc>
                <a:spcPct val="107000"/>
              </a:lnSpc>
              <a:spcAft>
                <a:spcPts val="800"/>
              </a:spcAft>
            </a:pP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Tegelijkertijd mogen we ook een nieuwe collega verwelkomen. Na de zomervakantie komt juf Lizzy van der Brug ons team versterken. Inmiddels is zij al een ochtend op school geweest om kennis te maken met de kinderen en het team. We wensen haar een heel fijne en succesvolle tijd op Nieuwebrug. Verderop in deze nieuwsbrief stelt zij zich graag aan u voor.</a:t>
            </a:r>
            <a:b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Als directeur wil ik daarnaast graag al mijn collega’s bedanken voor hun enorme betrokkenheid en inzet. Iedere dag opnieuw hebben zij zich met hart en ziel ingezet om onze leerlingen een fijne, veilige en vertrouwde plek te bieden, waar zij zich optimaal konden ontwikkelen. Daar ben ik ontzettend trots op.</a:t>
            </a:r>
            <a:b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Op maandag 17 augustus hopen we elkaar weer uitgerust en vol enthousiasme terug te zien. We kijken ernaar uit om samen aan een nieuw schooljaar te beginnen. Daarbij mogen we ook weer veel nieuwe leerlingen verwelkomen. Onze school blijft groeien: op 1 oktober heeft Nieuwebrug 80 leerlingen. Een mooie ontwikkeling! Gelukkig beschikken we over voldoende ruimte én een enthousiast team om al onze leerlingen ook komend schooljaar goed onderwijs en een warme, veilige plek te bieden.</a:t>
            </a:r>
            <a:b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Wij wensen iedereen een heerlijke zomervakantie en zien jullie                         graag weer terug in het nieuwe schooljaar!</a:t>
            </a:r>
          </a:p>
          <a:p>
            <a:pPr>
              <a:lnSpc>
                <a:spcPct val="107000"/>
              </a:lnSpc>
              <a:spcAft>
                <a:spcPts val="800"/>
              </a:spcAft>
            </a:pPr>
            <a:r>
              <a:rPr lang="nl-NL" dirty="0">
                <a:solidFill>
                  <a:schemeClr val="tx1"/>
                </a:solidFill>
                <a:latin typeface="Calibri Light" panose="020F0302020204030204" pitchFamily="34" charset="0"/>
                <a:cs typeface="Calibri Light" panose="020F0302020204030204" pitchFamily="34" charset="0"/>
              </a:rPr>
              <a:t>Met vriendelijke groet, </a:t>
            </a:r>
          </a:p>
          <a:p>
            <a:pPr>
              <a:lnSpc>
                <a:spcPct val="107000"/>
              </a:lnSpc>
              <a:spcAft>
                <a:spcPts val="800"/>
              </a:spcAft>
            </a:pPr>
            <a:r>
              <a:rPr lang="nl-NL" dirty="0">
                <a:solidFill>
                  <a:schemeClr val="tx1"/>
                </a:solidFill>
                <a:latin typeface="Calibri Light" panose="020F0302020204030204" pitchFamily="34" charset="0"/>
                <a:cs typeface="Calibri Light" panose="020F0302020204030204" pitchFamily="34" charset="0"/>
              </a:rPr>
              <a:t>mede namens het team OBS Nieuwebrug </a:t>
            </a:r>
          </a:p>
          <a:p>
            <a:pPr>
              <a:lnSpc>
                <a:spcPct val="107000"/>
              </a:lnSpc>
              <a:spcAft>
                <a:spcPts val="800"/>
              </a:spcAft>
            </a:pPr>
            <a:r>
              <a:rPr lang="nl-NL" dirty="0">
                <a:solidFill>
                  <a:schemeClr val="tx1"/>
                </a:solidFill>
                <a:latin typeface="Calibri Light" panose="020F0302020204030204" pitchFamily="34" charset="0"/>
                <a:cs typeface="Calibri Light" panose="020F0302020204030204" pitchFamily="34" charset="0"/>
              </a:rPr>
              <a:t>Janneke Wind</a:t>
            </a:r>
          </a:p>
          <a:p>
            <a:pPr>
              <a:lnSpc>
                <a:spcPct val="107000"/>
              </a:lnSpc>
              <a:spcAft>
                <a:spcPts val="800"/>
              </a:spcAft>
            </a:pPr>
            <a:br>
              <a:rPr lang="nl-NL" dirty="0">
                <a:latin typeface="Calibri Light" panose="020F0302020204030204" pitchFamily="34" charset="0"/>
                <a:ea typeface="Calibri Light" panose="020F0302020204030204" pitchFamily="34" charset="0"/>
                <a:cs typeface="Calibri Light" panose="020F0302020204030204" pitchFamily="34" charset="0"/>
              </a:rPr>
            </a:br>
            <a:br>
              <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endParaRPr lang="nl-NL"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p>
            <a:endParaRPr lang="nl-NL" dirty="0"/>
          </a:p>
        </p:txBody>
      </p:sp>
      <p:sp>
        <p:nvSpPr>
          <p:cNvPr id="4" name="Tekstvak 3">
            <a:extLst>
              <a:ext uri="{FF2B5EF4-FFF2-40B4-BE49-F238E27FC236}">
                <a16:creationId xmlns:a16="http://schemas.microsoft.com/office/drawing/2014/main" id="{599CDBCF-0F65-A62F-4E1A-918FFA3129B5}"/>
              </a:ext>
            </a:extLst>
          </p:cNvPr>
          <p:cNvSpPr txBox="1"/>
          <p:nvPr/>
        </p:nvSpPr>
        <p:spPr>
          <a:xfrm>
            <a:off x="388589" y="320132"/>
            <a:ext cx="4612870" cy="1569660"/>
          </a:xfrm>
          <a:prstGeom prst="rect">
            <a:avLst/>
          </a:prstGeom>
          <a:noFill/>
        </p:spPr>
        <p:txBody>
          <a:bodyPr wrap="square" rtlCol="0">
            <a:spAutoFit/>
          </a:bodyPr>
          <a:lstStyle/>
          <a:p>
            <a:r>
              <a:rPr lang="nl-NL" sz="3200">
                <a:solidFill>
                  <a:srgbClr val="B9191C"/>
                </a:solidFill>
                <a:latin typeface="Yeseva One" charset="0"/>
                <a:ea typeface="Yeseva One" charset="0"/>
                <a:cs typeface="Yeseva One" charset="0"/>
              </a:rPr>
              <a:t>OBS Nieuwebrug</a:t>
            </a:r>
          </a:p>
          <a:p>
            <a:r>
              <a:rPr lang="nl-NL" sz="3200">
                <a:solidFill>
                  <a:srgbClr val="B9191C"/>
                </a:solidFill>
                <a:latin typeface="Yeseva One" charset="0"/>
                <a:ea typeface="Yeseva One" charset="0"/>
                <a:cs typeface="Yeseva One" charset="0"/>
              </a:rPr>
              <a:t>       een kleine school</a:t>
            </a:r>
          </a:p>
          <a:p>
            <a:r>
              <a:rPr lang="nl-NL" sz="3200">
                <a:solidFill>
                  <a:srgbClr val="B9191C"/>
                </a:solidFill>
                <a:latin typeface="Yeseva One" charset="0"/>
                <a:ea typeface="Yeseva One" charset="0"/>
                <a:cs typeface="Yeseva One" charset="0"/>
              </a:rPr>
              <a:t>   met grote ideeën</a:t>
            </a:r>
          </a:p>
        </p:txBody>
      </p:sp>
    </p:spTree>
    <p:extLst>
      <p:ext uri="{BB962C8B-B14F-4D97-AF65-F5344CB8AC3E}">
        <p14:creationId xmlns:p14="http://schemas.microsoft.com/office/powerpoint/2010/main" val="225918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el 2">
            <a:extLst>
              <a:ext uri="{FF2B5EF4-FFF2-40B4-BE49-F238E27FC236}">
                <a16:creationId xmlns:a16="http://schemas.microsoft.com/office/drawing/2014/main" id="{573A046E-3D7B-47A3-B0D0-F0EFFA7232EF}"/>
              </a:ext>
            </a:extLst>
          </p:cNvPr>
          <p:cNvGraphicFramePr>
            <a:graphicFrameLocks/>
          </p:cNvGraphicFramePr>
          <p:nvPr>
            <p:extLst>
              <p:ext uri="{D42A27DB-BD31-4B8C-83A1-F6EECF244321}">
                <p14:modId xmlns:p14="http://schemas.microsoft.com/office/powerpoint/2010/main" val="1036268749"/>
              </p:ext>
            </p:extLst>
          </p:nvPr>
        </p:nvGraphicFramePr>
        <p:xfrm>
          <a:off x="827696" y="3377397"/>
          <a:ext cx="4265309" cy="2184446"/>
        </p:xfrm>
        <a:graphic>
          <a:graphicData uri="http://schemas.openxmlformats.org/drawingml/2006/table">
            <a:tbl>
              <a:tblPr firstRow="1" bandRow="1">
                <a:tableStyleId>{69C7853C-536D-4A76-A0AE-DD22124D55A5}</a:tableStyleId>
              </a:tblPr>
              <a:tblGrid>
                <a:gridCol w="2027127">
                  <a:extLst>
                    <a:ext uri="{9D8B030D-6E8A-4147-A177-3AD203B41FA5}">
                      <a16:colId xmlns:a16="http://schemas.microsoft.com/office/drawing/2014/main" val="1743669006"/>
                    </a:ext>
                  </a:extLst>
                </a:gridCol>
                <a:gridCol w="2238182">
                  <a:extLst>
                    <a:ext uri="{9D8B030D-6E8A-4147-A177-3AD203B41FA5}">
                      <a16:colId xmlns:a16="http://schemas.microsoft.com/office/drawing/2014/main" val="2063684203"/>
                    </a:ext>
                  </a:extLst>
                </a:gridCol>
              </a:tblGrid>
              <a:tr h="0">
                <a:tc>
                  <a:txBody>
                    <a:bodyPr/>
                    <a:lstStyle/>
                    <a:p>
                      <a:r>
                        <a:rPr lang="nl-NL" sz="1400">
                          <a:latin typeface="Calibri Light"/>
                        </a:rPr>
                        <a:t>Datum</a:t>
                      </a:r>
                      <a:endParaRPr lang="nl-NL" sz="1400">
                        <a:latin typeface="Calibri Light"/>
                        <a:cs typeface="Calibri Light"/>
                      </a:endParaRPr>
                    </a:p>
                  </a:txBody>
                  <a:tcPr/>
                </a:tc>
                <a:tc>
                  <a:txBody>
                    <a:bodyPr/>
                    <a:lstStyle/>
                    <a:p>
                      <a:r>
                        <a:rPr lang="nl-NL" sz="1400">
                          <a:latin typeface="Calibri Light"/>
                        </a:rPr>
                        <a:t>Activiteit </a:t>
                      </a:r>
                      <a:endParaRPr lang="nl-NL" sz="1400">
                        <a:latin typeface="Calibri Light"/>
                        <a:cs typeface="Calibri Light"/>
                      </a:endParaRPr>
                    </a:p>
                  </a:txBody>
                  <a:tcPr/>
                </a:tc>
                <a:extLst>
                  <a:ext uri="{0D108BD9-81ED-4DB2-BD59-A6C34878D82A}">
                    <a16:rowId xmlns:a16="http://schemas.microsoft.com/office/drawing/2014/main" val="501688692"/>
                  </a:ext>
                </a:extLst>
              </a:tr>
              <a:tr h="507108">
                <a:tc>
                  <a:txBody>
                    <a:bodyPr/>
                    <a:lstStyle/>
                    <a:p>
                      <a:pPr rtl="0" fontAlgn="base"/>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Maandag 6 juli t/m </a:t>
                      </a:r>
                      <a:r>
                        <a:rPr lang="en-US"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a:t>
                      </a:r>
                    </a:p>
                    <a:p>
                      <a:pPr rtl="0" fontAlgn="base"/>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vrijdag 14 augustus </a:t>
                      </a:r>
                      <a:endParaRPr lang="en-US"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endParaRPr>
                    </a:p>
                    <a:p>
                      <a:pPr lvl="0">
                        <a:buNone/>
                      </a:pPr>
                      <a:endParaRPr lang="nl-NL" sz="12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pPr rtl="0" fontAlgn="base"/>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Zomervakantie </a:t>
                      </a:r>
                      <a:r>
                        <a:rPr lang="en-US"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a:t>
                      </a:r>
                    </a:p>
                    <a:p>
                      <a:pPr rtl="0" fontAlgn="base"/>
                      <a:r>
                        <a:rPr lang="nl-NL" sz="1134" b="1"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Kinderen zijn vrij</a:t>
                      </a:r>
                      <a:endParaRPr lang="en-US"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endParaRPr>
                    </a:p>
                    <a:p>
                      <a:pPr lvl="0">
                        <a:buNone/>
                      </a:pPr>
                      <a:endParaRPr lang="nl-NL" sz="1200" b="1" i="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607969911"/>
                  </a:ext>
                </a:extLst>
              </a:tr>
              <a:tr h="517172">
                <a:tc>
                  <a:txBody>
                    <a:bodyPr/>
                    <a:lstStyle/>
                    <a:p>
                      <a:pPr lvl="0">
                        <a:buNone/>
                      </a:pPr>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Donderdag 13 augustus </a:t>
                      </a:r>
                      <a:endParaRPr lang="nl-NL" sz="12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pPr lvl="0">
                        <a:buNone/>
                      </a:pPr>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Eerste nieuwsbrief</a:t>
                      </a:r>
                    </a:p>
                    <a:p>
                      <a:pPr lvl="0">
                        <a:buNone/>
                      </a:pPr>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Schooljaar 2026-2027 </a:t>
                      </a:r>
                      <a:endParaRPr lang="nl-NL" sz="12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275801389"/>
                  </a:ext>
                </a:extLst>
              </a:tr>
              <a:tr h="305326">
                <a:tc>
                  <a:txBody>
                    <a:bodyPr/>
                    <a:lstStyle/>
                    <a:p>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Maandag 17 augustus </a:t>
                      </a:r>
                      <a:endParaRPr lang="nl-NL" sz="12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pPr marL="0" marR="0" lvl="0" indent="0" algn="l" defTabSz="287990" rtl="0" eaLnBrk="1" fontAlgn="auto" latinLnBrk="0" hangingPunct="1">
                        <a:lnSpc>
                          <a:spcPct val="100000"/>
                        </a:lnSpc>
                        <a:spcBef>
                          <a:spcPts val="0"/>
                        </a:spcBef>
                        <a:spcAft>
                          <a:spcPts val="0"/>
                        </a:spcAft>
                        <a:buClrTx/>
                        <a:buSzTx/>
                        <a:buFontTx/>
                        <a:buNone/>
                        <a:tabLst/>
                        <a:defRPr/>
                      </a:pPr>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Eerst schooldag na de zomervakantie </a:t>
                      </a:r>
                      <a:endParaRPr lang="nl-NL" sz="12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360327987"/>
                  </a:ext>
                </a:extLst>
              </a:tr>
              <a:tr h="305326">
                <a:tc>
                  <a:txBody>
                    <a:bodyPr/>
                    <a:lstStyle/>
                    <a:p>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Vrijdag 28 augustus </a:t>
                      </a:r>
                      <a:endParaRPr lang="nl-NL" sz="1200" b="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pPr marL="0" marR="0" lvl="0" indent="0" algn="l" defTabSz="287990" rtl="0" eaLnBrk="1" fontAlgn="auto" latinLnBrk="0" hangingPunct="1">
                        <a:lnSpc>
                          <a:spcPct val="100000"/>
                        </a:lnSpc>
                        <a:spcBef>
                          <a:spcPts val="0"/>
                        </a:spcBef>
                        <a:spcAft>
                          <a:spcPts val="0"/>
                        </a:spcAft>
                        <a:buClrTx/>
                        <a:buSzTx/>
                        <a:buFontTx/>
                        <a:buNone/>
                        <a:tabLst/>
                        <a:defRPr/>
                      </a:pPr>
                      <a:r>
                        <a:rPr lang="nl-NL" sz="1134" b="0" i="0" kern="1200">
                          <a:solidFill>
                            <a:schemeClr val="dk1"/>
                          </a:solidFill>
                          <a:effectLst/>
                          <a:latin typeface="Calibri Light" panose="020F0302020204030204" pitchFamily="34" charset="0"/>
                          <a:ea typeface="Calibri Light" panose="020F0302020204030204" pitchFamily="34" charset="0"/>
                          <a:cs typeface="Calibri Light" panose="020F0302020204030204" pitchFamily="34" charset="0"/>
                        </a:rPr>
                        <a:t>Nieuwsbrief </a:t>
                      </a:r>
                      <a:endParaRPr lang="nl-NL" sz="1200" b="0" i="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1289089971"/>
                  </a:ext>
                </a:extLst>
              </a:tr>
            </a:tbl>
          </a:graphicData>
        </a:graphic>
      </p:graphicFrame>
      <p:sp>
        <p:nvSpPr>
          <p:cNvPr id="4" name="Tijdelijke aanduiding voor inhoud 3">
            <a:extLst>
              <a:ext uri="{FF2B5EF4-FFF2-40B4-BE49-F238E27FC236}">
                <a16:creationId xmlns:a16="http://schemas.microsoft.com/office/drawing/2014/main" id="{F20DBD53-97CE-4367-9723-821BCA57B4E0}"/>
              </a:ext>
            </a:extLst>
          </p:cNvPr>
          <p:cNvSpPr txBox="1">
            <a:spLocks noGrp="1"/>
          </p:cNvSpPr>
          <p:nvPr>
            <p:ph idx="1"/>
          </p:nvPr>
        </p:nvSpPr>
        <p:spPr>
          <a:xfrm>
            <a:off x="827696" y="2999477"/>
            <a:ext cx="3523240" cy="205184"/>
          </a:xfrm>
          <a:prstGeom prst="rect">
            <a:avLst/>
          </a:prstGeom>
          <a:noFill/>
        </p:spPr>
        <p:txBody>
          <a:bodyPr wrap="square">
            <a:spAutoFit/>
          </a:bodyPr>
          <a:lstStyle/>
          <a:p>
            <a:r>
              <a:rPr lang="nl-NL" sz="1400" dirty="0">
                <a:solidFill>
                  <a:schemeClr val="tx1"/>
                </a:solidFill>
                <a:latin typeface="Calibri Light" panose="020F0302020204030204" pitchFamily="34" charset="0"/>
                <a:cs typeface="Calibri Light" panose="020F0302020204030204" pitchFamily="34" charset="0"/>
              </a:rPr>
              <a:t>In juli</a:t>
            </a:r>
            <a:r>
              <a:rPr lang="nl-NL" dirty="0">
                <a:solidFill>
                  <a:schemeClr val="tx1"/>
                </a:solidFill>
                <a:latin typeface="Calibri Light" panose="020F0302020204030204" pitchFamily="34" charset="0"/>
                <a:cs typeface="Calibri Light" panose="020F0302020204030204" pitchFamily="34" charset="0"/>
              </a:rPr>
              <a:t>/augustus zijn </a:t>
            </a:r>
            <a:r>
              <a:rPr lang="nl-NL" sz="1400" dirty="0">
                <a:solidFill>
                  <a:schemeClr val="tx1"/>
                </a:solidFill>
                <a:latin typeface="Calibri Light" panose="020F0302020204030204" pitchFamily="34" charset="0"/>
                <a:cs typeface="Calibri Light" panose="020F0302020204030204" pitchFamily="34" charset="0"/>
              </a:rPr>
              <a:t>de</a:t>
            </a:r>
            <a:r>
              <a:rPr lang="nl-NL" sz="1400" dirty="0">
                <a:solidFill>
                  <a:srgbClr val="FF0000"/>
                </a:solidFill>
                <a:latin typeface="Calibri Light" panose="020F0302020204030204" pitchFamily="34" charset="0"/>
                <a:cs typeface="Calibri Light" panose="020F0302020204030204" pitchFamily="34" charset="0"/>
              </a:rPr>
              <a:t> </a:t>
            </a:r>
            <a:r>
              <a:rPr lang="nl-NL" sz="1400" dirty="0">
                <a:solidFill>
                  <a:schemeClr val="tx1"/>
                </a:solidFill>
                <a:latin typeface="Calibri Light" panose="020F0302020204030204" pitchFamily="34" charset="0"/>
                <a:cs typeface="Calibri Light" panose="020F0302020204030204" pitchFamily="34" charset="0"/>
              </a:rPr>
              <a:t>volgende activiteiten:</a:t>
            </a:r>
            <a:endParaRPr lang="nl-NL" sz="1400" dirty="0"/>
          </a:p>
        </p:txBody>
      </p:sp>
      <p:pic>
        <p:nvPicPr>
          <p:cNvPr id="7" name="Afbeelding 6">
            <a:extLst>
              <a:ext uri="{FF2B5EF4-FFF2-40B4-BE49-F238E27FC236}">
                <a16:creationId xmlns:a16="http://schemas.microsoft.com/office/drawing/2014/main" id="{FB877E39-8F06-3695-18B5-99AC252D116B}"/>
              </a:ext>
            </a:extLst>
          </p:cNvPr>
          <p:cNvPicPr>
            <a:picLocks noChangeAspect="1"/>
          </p:cNvPicPr>
          <p:nvPr/>
        </p:nvPicPr>
        <p:blipFill>
          <a:blip r:embed="rId3"/>
          <a:stretch>
            <a:fillRect/>
          </a:stretch>
        </p:blipFill>
        <p:spPr>
          <a:xfrm>
            <a:off x="468682" y="5939763"/>
            <a:ext cx="4935340" cy="2280128"/>
          </a:xfrm>
          <a:prstGeom prst="rect">
            <a:avLst/>
          </a:prstGeom>
        </p:spPr>
      </p:pic>
    </p:spTree>
    <p:extLst>
      <p:ext uri="{BB962C8B-B14F-4D97-AF65-F5344CB8AC3E}">
        <p14:creationId xmlns:p14="http://schemas.microsoft.com/office/powerpoint/2010/main" val="205829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1">
            <a:extLst>
              <a:ext uri="{FF2B5EF4-FFF2-40B4-BE49-F238E27FC236}">
                <a16:creationId xmlns:a16="http://schemas.microsoft.com/office/drawing/2014/main" id="{298FDC4F-38A7-2735-51C4-0D259EE4964C}"/>
              </a:ext>
            </a:extLst>
          </p:cNvPr>
          <p:cNvSpPr txBox="1">
            <a:spLocks/>
          </p:cNvSpPr>
          <p:nvPr/>
        </p:nvSpPr>
        <p:spPr>
          <a:xfrm>
            <a:off x="373152" y="2275798"/>
            <a:ext cx="4867491" cy="243656"/>
          </a:xfrm>
          <a:prstGeom prst="rect">
            <a:avLst/>
          </a:prstGeom>
        </p:spPr>
        <p:txBody>
          <a:bodyPr vert="horz" wrap="square" lIns="0" tIns="0" rIns="0" bIns="0" rtlCol="0" anchor="t" anchorCtr="0">
            <a:spAutoFit/>
          </a:bodyPr>
          <a:lstStyle>
            <a:lvl1pPr marL="0" indent="0" algn="l" defTabSz="287990" rtl="0" eaLnBrk="1" latinLnBrk="0" hangingPunct="1">
              <a:lnSpc>
                <a:spcPts val="1600"/>
              </a:lnSpc>
              <a:spcBef>
                <a:spcPct val="20000"/>
              </a:spcBef>
              <a:buFont typeface="Arial"/>
              <a:buNone/>
              <a:defRPr sz="1600" b="1" i="0" kern="1200">
                <a:solidFill>
                  <a:srgbClr val="8DBC2C"/>
                </a:solidFill>
                <a:latin typeface="Roboto" charset="0"/>
                <a:ea typeface="Roboto" charset="0"/>
                <a:cs typeface="Roboto"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pPr algn="r"/>
            <a:r>
              <a:rPr lang="nl-NL" sz="280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Een supergezellige</a:t>
            </a:r>
          </a:p>
        </p:txBody>
      </p:sp>
      <p:sp>
        <p:nvSpPr>
          <p:cNvPr id="10" name="Tekstvak 9">
            <a:extLst>
              <a:ext uri="{FF2B5EF4-FFF2-40B4-BE49-F238E27FC236}">
                <a16:creationId xmlns:a16="http://schemas.microsoft.com/office/drawing/2014/main" id="{FDA6090E-4DCD-1742-9CCC-266A1C86828B}"/>
              </a:ext>
            </a:extLst>
          </p:cNvPr>
          <p:cNvSpPr txBox="1"/>
          <p:nvPr/>
        </p:nvSpPr>
        <p:spPr>
          <a:xfrm>
            <a:off x="703258" y="3137478"/>
            <a:ext cx="4726231" cy="4154984"/>
          </a:xfrm>
          <a:prstGeom prst="rect">
            <a:avLst/>
          </a:prstGeom>
          <a:noFill/>
        </p:spPr>
        <p:txBody>
          <a:bodyPr wrap="square">
            <a:spAutoFit/>
          </a:bodyPr>
          <a:lstStyle/>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Wat hebben we samen genoten van een geweldige eindavond! Onze toppers van groep 8 maakten een fantastische entree. Stralend en feestelijk gekleed kwamen zij aan in een prachtig retro busje. Een mooie en feestelijke start van een avond. </a:t>
            </a:r>
          </a:p>
          <a:p>
            <a:pPr fontAlgn="base"/>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We begonnen de avond met het bekijken van de spannende eindfilm, die in alle groepen werd vertoond. </a:t>
            </a:r>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Daarna ging (bijna) iedereen naar het schoolplein. Binnen was nog het afscheidswoord voor de groep 8-ers met ouder(s) en opa’s en oma’s.</a:t>
            </a:r>
          </a:p>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Na de ceremonie ging ook de rest naar buiten. Nagenoeg alle ouders waren aanwezig.</a:t>
            </a:r>
          </a:p>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Onder het genot van een hapje en een drankje werd er gezellig nagepraat over het afgelopen schooljaar, werden ervaringen gedeeld en ontstonden er weer mooie gesprekken en nieuwe contacten. Dankzij het prachtige zomerweer was het extra genieten.</a:t>
            </a:r>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De ouderraad had een heerlijke barbecue georganiseerd en alles was tot in de puntjes verzorgd. Hun inzet zorgde ervoor dat het een ontspannen, gezellige en sfeervolle afsluiting van het schooljaar werd.</a:t>
            </a:r>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Een welgemeend woord van dank aan de ouderraad voor de uitstekende organisatie en aan iedereen die aanwezig was en geholpen heeft. Samen hebben we genoten van een prachtige afsluiting van een fantastisch schooljaar!</a:t>
            </a:r>
          </a:p>
        </p:txBody>
      </p:sp>
      <p:sp>
        <p:nvSpPr>
          <p:cNvPr id="12" name="Tekstvak 11">
            <a:extLst>
              <a:ext uri="{FF2B5EF4-FFF2-40B4-BE49-F238E27FC236}">
                <a16:creationId xmlns:a16="http://schemas.microsoft.com/office/drawing/2014/main" id="{475A5F96-8226-8151-9D4C-F134C5C7D38A}"/>
              </a:ext>
            </a:extLst>
          </p:cNvPr>
          <p:cNvSpPr txBox="1"/>
          <p:nvPr/>
        </p:nvSpPr>
        <p:spPr>
          <a:xfrm>
            <a:off x="561998" y="2492978"/>
            <a:ext cx="4867491" cy="523220"/>
          </a:xfrm>
          <a:prstGeom prst="rect">
            <a:avLst/>
          </a:prstGeom>
          <a:noFill/>
        </p:spPr>
        <p:txBody>
          <a:bodyPr wrap="square">
            <a:spAutoFit/>
          </a:bodyPr>
          <a:lstStyle/>
          <a:p>
            <a:pPr algn="r"/>
            <a:r>
              <a:rPr lang="nl-NL" sz="2800" b="1"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afsluiting van het schooljaar</a:t>
            </a:r>
          </a:p>
        </p:txBody>
      </p:sp>
      <p:sp>
        <p:nvSpPr>
          <p:cNvPr id="15" name="Tekstvak 14">
            <a:extLst>
              <a:ext uri="{FF2B5EF4-FFF2-40B4-BE49-F238E27FC236}">
                <a16:creationId xmlns:a16="http://schemas.microsoft.com/office/drawing/2014/main" id="{59DD2390-D377-A22D-2236-8E853355559B}"/>
              </a:ext>
            </a:extLst>
          </p:cNvPr>
          <p:cNvSpPr txBox="1"/>
          <p:nvPr/>
        </p:nvSpPr>
        <p:spPr>
          <a:xfrm>
            <a:off x="606407" y="7770967"/>
            <a:ext cx="4546636" cy="523220"/>
          </a:xfrm>
          <a:prstGeom prst="rect">
            <a:avLst/>
          </a:prstGeom>
          <a:noFill/>
        </p:spPr>
        <p:txBody>
          <a:bodyPr wrap="square">
            <a:spAutoFit/>
          </a:bodyPr>
          <a:lstStyle/>
          <a:p>
            <a:pPr algn="r"/>
            <a:r>
              <a:rPr lang="nl-NL" sz="2800" b="1"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Babynieuws </a:t>
            </a:r>
          </a:p>
        </p:txBody>
      </p:sp>
      <p:pic>
        <p:nvPicPr>
          <p:cNvPr id="17" name="Afbeelding 16">
            <a:extLst>
              <a:ext uri="{FF2B5EF4-FFF2-40B4-BE49-F238E27FC236}">
                <a16:creationId xmlns:a16="http://schemas.microsoft.com/office/drawing/2014/main" id="{64B98151-DF11-0A17-65F6-2E8C8E49B0AF}"/>
              </a:ext>
            </a:extLst>
          </p:cNvPr>
          <p:cNvPicPr>
            <a:picLocks noChangeAspect="1"/>
          </p:cNvPicPr>
          <p:nvPr/>
        </p:nvPicPr>
        <p:blipFill>
          <a:blip r:embed="rId2"/>
          <a:srcRect t="12532" b="12556"/>
          <a:stretch>
            <a:fillRect/>
          </a:stretch>
        </p:blipFill>
        <p:spPr>
          <a:xfrm>
            <a:off x="703258" y="7762672"/>
            <a:ext cx="2103640" cy="2101175"/>
          </a:xfrm>
          <a:prstGeom prst="rect">
            <a:avLst/>
          </a:prstGeom>
        </p:spPr>
      </p:pic>
      <p:sp>
        <p:nvSpPr>
          <p:cNvPr id="19" name="Tekstvak 18">
            <a:extLst>
              <a:ext uri="{FF2B5EF4-FFF2-40B4-BE49-F238E27FC236}">
                <a16:creationId xmlns:a16="http://schemas.microsoft.com/office/drawing/2014/main" id="{BE96731C-D5F1-6D2B-A0C7-0E3C1DEF002C}"/>
              </a:ext>
            </a:extLst>
          </p:cNvPr>
          <p:cNvSpPr txBox="1"/>
          <p:nvPr/>
        </p:nvSpPr>
        <p:spPr>
          <a:xfrm>
            <a:off x="3057123" y="8294187"/>
            <a:ext cx="2273318" cy="1569660"/>
          </a:xfrm>
          <a:prstGeom prst="rect">
            <a:avLst/>
          </a:prstGeom>
          <a:noFill/>
        </p:spPr>
        <p:txBody>
          <a:bodyPr wrap="square">
            <a:spAutoFit/>
          </a:bodyPr>
          <a:lstStyle/>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Op 26 juni is de familie Hekman verblijd met de geboorte van hun dochter/zusje. </a:t>
            </a:r>
          </a:p>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Wij feliciteren hen van harte met deze bijzondere gebeurtenis. </a:t>
            </a:r>
          </a:p>
          <a:p>
            <a:pPr fontAlgn="base"/>
            <a:r>
              <a:rPr lang="nl-NL" sz="1200" dirty="0">
                <a:latin typeface="Calibri Light" panose="020F0302020204030204" pitchFamily="34" charset="0"/>
                <a:ea typeface="Calibri Light" panose="020F0302020204030204" pitchFamily="34" charset="0"/>
                <a:cs typeface="Calibri Light" panose="020F0302020204030204" pitchFamily="34" charset="0"/>
              </a:rPr>
              <a:t>Wij wensen hen veel geluk met Veerle.</a:t>
            </a:r>
          </a:p>
          <a:p>
            <a:pPr fontAlgn="base"/>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950866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49022-053B-A57A-0963-EFA7F2B9D855}"/>
            </a:ext>
          </a:extLst>
        </p:cNvPr>
        <p:cNvGrpSpPr/>
        <p:nvPr/>
      </p:nvGrpSpPr>
      <p:grpSpPr>
        <a:xfrm>
          <a:off x="0" y="0"/>
          <a:ext cx="0" cy="0"/>
          <a:chOff x="0" y="0"/>
          <a:chExt cx="0" cy="0"/>
        </a:xfrm>
      </p:grpSpPr>
      <p:sp>
        <p:nvSpPr>
          <p:cNvPr id="14" name="Tijdelijke aanduiding voor tekst 1">
            <a:extLst>
              <a:ext uri="{FF2B5EF4-FFF2-40B4-BE49-F238E27FC236}">
                <a16:creationId xmlns:a16="http://schemas.microsoft.com/office/drawing/2014/main" id="{4C4AA3C7-0204-F41F-51FD-7ED4D6B75DC8}"/>
              </a:ext>
            </a:extLst>
          </p:cNvPr>
          <p:cNvSpPr>
            <a:spLocks noGrp="1"/>
          </p:cNvSpPr>
          <p:nvPr>
            <p:ph type="body" idx="1"/>
          </p:nvPr>
        </p:nvSpPr>
        <p:spPr>
          <a:xfrm>
            <a:off x="785397" y="2234664"/>
            <a:ext cx="4471572" cy="243656"/>
          </a:xfrm>
        </p:spPr>
        <p:txBody>
          <a:bodyPr/>
          <a:lstStyle/>
          <a:p>
            <a:pPr algn="r"/>
            <a:r>
              <a:rPr lang="nl-NL" sz="28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Bedankt!</a:t>
            </a:r>
          </a:p>
        </p:txBody>
      </p:sp>
      <p:sp>
        <p:nvSpPr>
          <p:cNvPr id="4" name="Tekstvak 3">
            <a:extLst>
              <a:ext uri="{FF2B5EF4-FFF2-40B4-BE49-F238E27FC236}">
                <a16:creationId xmlns:a16="http://schemas.microsoft.com/office/drawing/2014/main" id="{59C543D9-A357-7778-B362-165E93A4FD69}"/>
              </a:ext>
            </a:extLst>
          </p:cNvPr>
          <p:cNvSpPr txBox="1"/>
          <p:nvPr/>
        </p:nvSpPr>
        <p:spPr>
          <a:xfrm>
            <a:off x="823541" y="2565836"/>
            <a:ext cx="4547862" cy="3600986"/>
          </a:xfrm>
          <a:prstGeom prst="rect">
            <a:avLst/>
          </a:prstGeom>
          <a:noFill/>
        </p:spPr>
        <p:txBody>
          <a:bodyPr wrap="square">
            <a:spAutoFit/>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Nu het schooljaar alweer ten einde loopt, willen we graag een moment nemen om iedereen te bedanken die zich het afgelopen jaar heeft ingezet voor onze school.</a:t>
            </a:r>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Een groot dankjewel aan de leden van de medezeggenschapsraad, de ouderraad, het groeiteam en natuurlijk aan alle ouders en verzorgers die op welke manier dan ook hebben geholpen. Of het nu ging om vervoer, extra handen in de klas, hulp tijdens de </a:t>
            </a:r>
            <a:r>
              <a:rPr lang="nl-NL" sz="1200" dirty="0" err="1">
                <a:latin typeface="Calibri Light" panose="020F0302020204030204" pitchFamily="34" charset="0"/>
                <a:ea typeface="Calibri Light" panose="020F0302020204030204" pitchFamily="34" charset="0"/>
                <a:cs typeface="Calibri Light" panose="020F0302020204030204" pitchFamily="34" charset="0"/>
              </a:rPr>
              <a:t>Talentendoemiddag</a:t>
            </a:r>
            <a:r>
              <a:rPr lang="nl-NL" sz="1200" dirty="0">
                <a:latin typeface="Calibri Light" panose="020F0302020204030204" pitchFamily="34" charset="0"/>
                <a:ea typeface="Calibri Light" panose="020F0302020204030204" pitchFamily="34" charset="0"/>
                <a:cs typeface="Calibri Light" panose="020F0302020204030204" pitchFamily="34" charset="0"/>
              </a:rPr>
              <a:t>, ondersteuning bij activiteiten of één van de vele andere momenten waarop we een beroep op jullie mochten doen. Jullie betrokkenheid wordt heel erg gewaardeerd.</a:t>
            </a:r>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Het is onmogelijk om iedereen afzonderlijk te noemen, maar weet dat iedere bijdrage , groot of klein, enorm gewaardeerd wordt. Dankzij jullie inzet, enthousiasme en betrokkenheid hebben we er samen een prachtig, leerzaam en gezellig schooljaar van kunnen maken. Zo hebben we met elkaar een fijne omgeving gecreëerd waarin onze kinderen zich konden ontwikkelen, leren en genieten.</a:t>
            </a:r>
            <a:br>
              <a:rPr lang="nl-NL" sz="1200" dirty="0">
                <a:latin typeface="Calibri Light" panose="020F0302020204030204" pitchFamily="34" charset="0"/>
                <a:ea typeface="Calibri Light" panose="020F0302020204030204" pitchFamily="34" charset="0"/>
                <a:cs typeface="Calibri Light" panose="020F0302020204030204" pitchFamily="34" charset="0"/>
              </a:rPr>
            </a:br>
            <a:r>
              <a:rPr lang="nl-NL" sz="1200" dirty="0">
                <a:latin typeface="Calibri Light" panose="020F0302020204030204" pitchFamily="34" charset="0"/>
                <a:ea typeface="Calibri Light" panose="020F0302020204030204" pitchFamily="34" charset="0"/>
                <a:cs typeface="Calibri Light" panose="020F0302020204030204" pitchFamily="34" charset="0"/>
              </a:rPr>
              <a:t>Namens het hele team: ontzettend bedankt voor jullie steun en betrokkenheid.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We wensen jullie een heerlijke, welverdiende zomervakantie!</a:t>
            </a:r>
            <a:r>
              <a:rPr lang="nl-NL" sz="1200" b="0" i="0" u="none" strike="noStrike" dirty="0">
                <a:effectLst/>
                <a:latin typeface="Calibri Light" panose="020F0302020204030204" pitchFamily="34" charset="0"/>
                <a:ea typeface="Calibri Light" panose="020F0302020204030204" pitchFamily="34" charset="0"/>
                <a:cs typeface="Calibri Light" panose="020F0302020204030204" pitchFamily="34" charset="0"/>
              </a:rPr>
              <a:t> </a:t>
            </a: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Tijdelijke aanduiding voor tekst 1">
            <a:extLst>
              <a:ext uri="{FF2B5EF4-FFF2-40B4-BE49-F238E27FC236}">
                <a16:creationId xmlns:a16="http://schemas.microsoft.com/office/drawing/2014/main" id="{85F18993-91B0-10E4-9B44-B5CA1F8AFFF6}"/>
              </a:ext>
            </a:extLst>
          </p:cNvPr>
          <p:cNvSpPr txBox="1">
            <a:spLocks/>
          </p:cNvSpPr>
          <p:nvPr/>
        </p:nvSpPr>
        <p:spPr>
          <a:xfrm>
            <a:off x="823541" y="6497994"/>
            <a:ext cx="4471572" cy="243656"/>
          </a:xfrm>
          <a:prstGeom prst="rect">
            <a:avLst/>
          </a:prstGeom>
        </p:spPr>
        <p:txBody>
          <a:bodyPr vert="horz" wrap="square" lIns="0" tIns="0" rIns="0" bIns="0" rtlCol="0" anchor="t" anchorCtr="0">
            <a:spAutoFit/>
          </a:bodyPr>
          <a:lstStyle>
            <a:lvl1pPr marL="0" indent="0" algn="l" defTabSz="287990" rtl="0" eaLnBrk="1" latinLnBrk="0" hangingPunct="1">
              <a:lnSpc>
                <a:spcPts val="1600"/>
              </a:lnSpc>
              <a:spcBef>
                <a:spcPct val="20000"/>
              </a:spcBef>
              <a:buFont typeface="Arial"/>
              <a:buNone/>
              <a:defRPr sz="1600" b="1" i="0" kern="1200">
                <a:solidFill>
                  <a:srgbClr val="8DBC2C"/>
                </a:solidFill>
                <a:latin typeface="Roboto" charset="0"/>
                <a:ea typeface="Roboto" charset="0"/>
                <a:cs typeface="Roboto"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pPr algn="r"/>
            <a:r>
              <a:rPr lang="nl-NL" sz="280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Marge(</a:t>
            </a:r>
            <a:r>
              <a:rPr lang="nl-NL" sz="2800" dirty="0" err="1">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mid</a:t>
            </a:r>
            <a:r>
              <a:rPr lang="nl-NL" sz="280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)dagen</a:t>
            </a:r>
            <a:endParaRPr lang="nl-NL" sz="28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endParaRPr>
          </a:p>
        </p:txBody>
      </p:sp>
      <p:graphicFrame>
        <p:nvGraphicFramePr>
          <p:cNvPr id="8" name="Tabel 7">
            <a:extLst>
              <a:ext uri="{FF2B5EF4-FFF2-40B4-BE49-F238E27FC236}">
                <a16:creationId xmlns:a16="http://schemas.microsoft.com/office/drawing/2014/main" id="{FCCB2F0A-8686-074F-E300-9F6854E8D5B4}"/>
              </a:ext>
            </a:extLst>
          </p:cNvPr>
          <p:cNvGraphicFramePr>
            <a:graphicFrameLocks noGrp="1"/>
          </p:cNvGraphicFramePr>
          <p:nvPr>
            <p:extLst>
              <p:ext uri="{D42A27DB-BD31-4B8C-83A1-F6EECF244321}">
                <p14:modId xmlns:p14="http://schemas.microsoft.com/office/powerpoint/2010/main" val="741862312"/>
              </p:ext>
            </p:extLst>
          </p:nvPr>
        </p:nvGraphicFramePr>
        <p:xfrm>
          <a:off x="747252" y="6818459"/>
          <a:ext cx="4547862" cy="3012622"/>
        </p:xfrm>
        <a:graphic>
          <a:graphicData uri="http://schemas.openxmlformats.org/drawingml/2006/table">
            <a:tbl>
              <a:tblPr firstRow="1" bandRow="1">
                <a:tableStyleId>{5C22544A-7EE6-4342-B048-85BDC9FD1C3A}</a:tableStyleId>
              </a:tblPr>
              <a:tblGrid>
                <a:gridCol w="2273931">
                  <a:extLst>
                    <a:ext uri="{9D8B030D-6E8A-4147-A177-3AD203B41FA5}">
                      <a16:colId xmlns:a16="http://schemas.microsoft.com/office/drawing/2014/main" val="1285011404"/>
                    </a:ext>
                  </a:extLst>
                </a:gridCol>
                <a:gridCol w="2273931">
                  <a:extLst>
                    <a:ext uri="{9D8B030D-6E8A-4147-A177-3AD203B41FA5}">
                      <a16:colId xmlns:a16="http://schemas.microsoft.com/office/drawing/2014/main" val="3571413035"/>
                    </a:ext>
                  </a:extLst>
                </a:gridCol>
              </a:tblGrid>
              <a:tr h="545902">
                <a:tc gridSpan="2">
                  <a:txBody>
                    <a:bodyPr/>
                    <a:lstStyle/>
                    <a:p>
                      <a:pPr algn="ctr"/>
                      <a:r>
                        <a:rPr lang="nl-NL" sz="1600"/>
                        <a:t>Schooljaar 2026-2027</a:t>
                      </a:r>
                      <a:endParaRPr lang="nl-NL" sz="1600">
                        <a:latin typeface="Calibri Light" panose="020F0302020204030204" pitchFamily="34" charset="0"/>
                        <a:ea typeface="Calibri Light" panose="020F0302020204030204" pitchFamily="34" charset="0"/>
                        <a:cs typeface="Calibri Light" panose="020F0302020204030204" pitchFamily="34" charset="0"/>
                      </a:endParaRPr>
                    </a:p>
                  </a:txBody>
                  <a:tcPr/>
                </a:tc>
                <a:tc hMerge="1">
                  <a:txBody>
                    <a:bodyPr/>
                    <a:lstStyle/>
                    <a:p>
                      <a:endParaRPr lang="nl-NL"/>
                    </a:p>
                  </a:txBody>
                  <a:tcPr/>
                </a:tc>
                <a:extLst>
                  <a:ext uri="{0D108BD9-81ED-4DB2-BD59-A6C34878D82A}">
                    <a16:rowId xmlns:a16="http://schemas.microsoft.com/office/drawing/2014/main" val="1847066506"/>
                  </a:ext>
                </a:extLst>
              </a:tr>
              <a:tr h="401904">
                <a:tc>
                  <a:txBody>
                    <a:bodyPr/>
                    <a:lstStyle/>
                    <a:p>
                      <a:r>
                        <a:rPr lang="nl-NL" sz="1200" b="0"/>
                        <a:t>Woensdag 30 september 2026</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b="0"/>
                        <a:t>Vrijdag 19 februari 2027</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3012918037"/>
                  </a:ext>
                </a:extLst>
              </a:tr>
              <a:tr h="401904">
                <a:tc>
                  <a:txBody>
                    <a:bodyPr/>
                    <a:lstStyle/>
                    <a:p>
                      <a:r>
                        <a:rPr lang="nl-NL" sz="1200" b="0"/>
                        <a:t>Vrijdag 9 oktober 2026</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b="0"/>
                        <a:t>Vrijdag 19 maart 2027</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941499280"/>
                  </a:ext>
                </a:extLst>
              </a:tr>
              <a:tr h="401904">
                <a:tc>
                  <a:txBody>
                    <a:bodyPr/>
                    <a:lstStyle/>
                    <a:p>
                      <a:r>
                        <a:rPr lang="nl-NL" sz="1200" b="0"/>
                        <a:t>Woensdag 11 november 2026</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b="0"/>
                        <a:t>Dinsdagmiddag 15 juni 2027</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69199060"/>
                  </a:ext>
                </a:extLst>
              </a:tr>
              <a:tr h="401904">
                <a:tc>
                  <a:txBody>
                    <a:bodyPr/>
                    <a:lstStyle/>
                    <a:p>
                      <a:r>
                        <a:rPr lang="nl-NL" sz="1200" b="0"/>
                        <a:t>Vrijdagmiddag 4 december 2026</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b="0"/>
                        <a:t>Woensdag 23 juni 2027</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183651431"/>
                  </a:ext>
                </a:extLst>
              </a:tr>
              <a:tr h="401904">
                <a:tc>
                  <a:txBody>
                    <a:bodyPr/>
                    <a:lstStyle/>
                    <a:p>
                      <a:r>
                        <a:rPr lang="nl-NL" sz="1200" b="0"/>
                        <a:t>Vrijdagmiddag 18 december 2026</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b="0"/>
                        <a:t>Vrijdagmiddag 9 juli 2027</a:t>
                      </a:r>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334390993"/>
                  </a:ext>
                </a:extLst>
              </a:tr>
              <a:tr h="401904">
                <a:tc>
                  <a:txBody>
                    <a:bodyPr/>
                    <a:lstStyle/>
                    <a:p>
                      <a:pPr marL="0" marR="0" lvl="0" indent="0" algn="l" defTabSz="287990" rtl="0" eaLnBrk="1" fontAlgn="auto" latinLnBrk="0" hangingPunct="1">
                        <a:lnSpc>
                          <a:spcPct val="100000"/>
                        </a:lnSpc>
                        <a:spcBef>
                          <a:spcPts val="0"/>
                        </a:spcBef>
                        <a:spcAft>
                          <a:spcPts val="0"/>
                        </a:spcAft>
                        <a:buClrTx/>
                        <a:buSzTx/>
                        <a:buFontTx/>
                        <a:buNone/>
                        <a:tabLst/>
                        <a:defRPr/>
                      </a:pPr>
                      <a:r>
                        <a:rPr lang="nl-NL" sz="1200" b="0"/>
                        <a:t>Maandagmiddag 8 februari 2027</a:t>
                      </a:r>
                    </a:p>
                    <a:p>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endParaRPr lang="nl-NL" sz="1200" b="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559226257"/>
                  </a:ext>
                </a:extLst>
              </a:tr>
            </a:tbl>
          </a:graphicData>
        </a:graphic>
      </p:graphicFrame>
    </p:spTree>
    <p:extLst>
      <p:ext uri="{BB962C8B-B14F-4D97-AF65-F5344CB8AC3E}">
        <p14:creationId xmlns:p14="http://schemas.microsoft.com/office/powerpoint/2010/main" val="3098131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FF766-1C9B-B054-B278-34953F670470}"/>
            </a:ext>
          </a:extLst>
        </p:cNvPr>
        <p:cNvGrpSpPr/>
        <p:nvPr/>
      </p:nvGrpSpPr>
      <p:grpSpPr>
        <a:xfrm>
          <a:off x="0" y="0"/>
          <a:ext cx="0" cy="0"/>
          <a:chOff x="0" y="0"/>
          <a:chExt cx="0" cy="0"/>
        </a:xfrm>
      </p:grpSpPr>
      <p:sp>
        <p:nvSpPr>
          <p:cNvPr id="14" name="Tijdelijke aanduiding voor tekst 1">
            <a:extLst>
              <a:ext uri="{FF2B5EF4-FFF2-40B4-BE49-F238E27FC236}">
                <a16:creationId xmlns:a16="http://schemas.microsoft.com/office/drawing/2014/main" id="{D1FAEEC9-B539-F20C-9142-2BA0AFC2B772}"/>
              </a:ext>
            </a:extLst>
          </p:cNvPr>
          <p:cNvSpPr>
            <a:spLocks noGrp="1"/>
          </p:cNvSpPr>
          <p:nvPr>
            <p:ph type="body" idx="1"/>
          </p:nvPr>
        </p:nvSpPr>
        <p:spPr>
          <a:xfrm>
            <a:off x="830397" y="2020952"/>
            <a:ext cx="4471572" cy="243656"/>
          </a:xfrm>
        </p:spPr>
        <p:txBody>
          <a:bodyPr/>
          <a:lstStyle/>
          <a:p>
            <a:pPr algn="r"/>
            <a:r>
              <a:rPr lang="nl-NL" sz="280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Gebruik van digitale </a:t>
            </a:r>
          </a:p>
        </p:txBody>
      </p:sp>
      <p:sp>
        <p:nvSpPr>
          <p:cNvPr id="4" name="Tekstvak 3">
            <a:extLst>
              <a:ext uri="{FF2B5EF4-FFF2-40B4-BE49-F238E27FC236}">
                <a16:creationId xmlns:a16="http://schemas.microsoft.com/office/drawing/2014/main" id="{40D15EF2-A4F2-3694-F6AE-F86032F8A4A4}"/>
              </a:ext>
            </a:extLst>
          </p:cNvPr>
          <p:cNvSpPr txBox="1"/>
          <p:nvPr/>
        </p:nvSpPr>
        <p:spPr>
          <a:xfrm>
            <a:off x="830397" y="2778701"/>
            <a:ext cx="4572516" cy="5355312"/>
          </a:xfrm>
          <a:prstGeom prst="rect">
            <a:avLst/>
          </a:prstGeom>
          <a:noFill/>
        </p:spPr>
        <p:txBody>
          <a:bodyPr wrap="square">
            <a:spAutoFit/>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Op onze school gebruiken leerlingen </a:t>
            </a:r>
            <a:r>
              <a:rPr lang="nl-NL" sz="1200" dirty="0" err="1">
                <a:latin typeface="Calibri Light" panose="020F0302020204030204" pitchFamily="34" charset="0"/>
                <a:ea typeface="Calibri Light" panose="020F0302020204030204" pitchFamily="34" charset="0"/>
                <a:cs typeface="Calibri Light" panose="020F0302020204030204" pitchFamily="34" charset="0"/>
              </a:rPr>
              <a:t>iPads</a:t>
            </a:r>
            <a:r>
              <a:rPr lang="nl-NL" sz="1200" dirty="0">
                <a:latin typeface="Calibri Light" panose="020F0302020204030204" pitchFamily="34" charset="0"/>
                <a:ea typeface="Calibri Light" panose="020F0302020204030204" pitchFamily="34" charset="0"/>
                <a:cs typeface="Calibri Light" panose="020F0302020204030204" pitchFamily="34" charset="0"/>
              </a:rPr>
              <a:t> en Chromebooks ter ondersteuning van het leren. De apparaten worden ingezet voor verschillende onderwijsactiviteiten, zoals het oefenen van rekenen, taal en spelling, het maken van opdrachten en het ontwikkelen van digitale vaardigheden.</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Soms lijkt het alsof kinderen een spelletje spelen, terwijl zij eigenlijk bezig zijn met een educatieve oefening. Veel leerprogramma’s zijn namelijk ontworpen in een speelse vorm om leerlingen te motiveren en betrokken te houden. Hoewel deze programma’s eruitzien als een spel, werken leerlingen tegelijkertijd aan hun leerdoelen.</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In de middenbouw en bovenbouw krijgen leerlingen, die hun werk hebben afgerond en toestemming van de leerkracht, soms de mogelijkheid een korte keuzeactiviteit te doen. Dit vindt plaats op beperkte schaal en alleen op momenten waarop dit passend is binnen het lesprogramma.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Ook besteden wij aandacht aan digitale geletterdheid. Dit sluit aan bij de nieuwe landelijke kerndoelen voor Digitale Geletterdheid. Leerlingen leren daarbij onder andere hoe zij verstandig omgaan met digitale middelen, hoe zij betrouwbare informatie kunnen vinden en gebruiken, en hoe zij veilig en verantwoord online kunnen werken.</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Wij zien </a:t>
            </a:r>
            <a:r>
              <a:rPr lang="nl-NL" sz="1200" dirty="0" err="1">
                <a:latin typeface="Calibri Light" panose="020F0302020204030204" pitchFamily="34" charset="0"/>
                <a:ea typeface="Calibri Light" panose="020F0302020204030204" pitchFamily="34" charset="0"/>
                <a:cs typeface="Calibri Light" panose="020F0302020204030204" pitchFamily="34" charset="0"/>
              </a:rPr>
              <a:t>iPads</a:t>
            </a:r>
            <a:r>
              <a:rPr lang="nl-NL" sz="1200" dirty="0">
                <a:latin typeface="Calibri Light" panose="020F0302020204030204" pitchFamily="34" charset="0"/>
                <a:ea typeface="Calibri Light" panose="020F0302020204030204" pitchFamily="34" charset="0"/>
                <a:cs typeface="Calibri Light" panose="020F0302020204030204" pitchFamily="34" charset="0"/>
              </a:rPr>
              <a:t> en Chromebooks niet als vervanging van goed onderwijs, maar als hulpmiddelen die het leren kunnen verrijken en leerlingen voorbereiden op de wereld van nu en morgen.</a:t>
            </a:r>
          </a:p>
          <a:p>
            <a:r>
              <a:rPr lang="nl-NL" dirty="0"/>
              <a:t> </a:t>
            </a:r>
          </a:p>
        </p:txBody>
      </p:sp>
      <p:sp>
        <p:nvSpPr>
          <p:cNvPr id="3" name="Tijdelijke aanduiding voor tekst 1">
            <a:extLst>
              <a:ext uri="{FF2B5EF4-FFF2-40B4-BE49-F238E27FC236}">
                <a16:creationId xmlns:a16="http://schemas.microsoft.com/office/drawing/2014/main" id="{6527A92B-F1B1-7AF0-AD5A-19EEFEE1348A}"/>
              </a:ext>
            </a:extLst>
          </p:cNvPr>
          <p:cNvSpPr txBox="1">
            <a:spLocks/>
          </p:cNvSpPr>
          <p:nvPr/>
        </p:nvSpPr>
        <p:spPr>
          <a:xfrm>
            <a:off x="830397" y="2435972"/>
            <a:ext cx="4471572" cy="243656"/>
          </a:xfrm>
          <a:prstGeom prst="rect">
            <a:avLst/>
          </a:prstGeom>
        </p:spPr>
        <p:txBody>
          <a:bodyPr vert="horz" wrap="square" lIns="0" tIns="0" rIns="0" bIns="0" rtlCol="0" anchor="t" anchorCtr="0">
            <a:spAutoFit/>
          </a:bodyPr>
          <a:lstStyle>
            <a:lvl1pPr marL="0" indent="0" algn="l" defTabSz="287990" rtl="0" eaLnBrk="1" latinLnBrk="0" hangingPunct="1">
              <a:lnSpc>
                <a:spcPts val="1600"/>
              </a:lnSpc>
              <a:spcBef>
                <a:spcPct val="20000"/>
              </a:spcBef>
              <a:buFont typeface="Arial"/>
              <a:buNone/>
              <a:defRPr sz="1600" b="1" i="0" kern="1200">
                <a:solidFill>
                  <a:srgbClr val="8DBC2C"/>
                </a:solidFill>
                <a:latin typeface="Roboto" charset="0"/>
                <a:ea typeface="Roboto" charset="0"/>
                <a:cs typeface="Roboto"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pPr algn="r"/>
            <a:r>
              <a:rPr lang="nl-NL" sz="28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hulpmiddelen in de klas </a:t>
            </a:r>
          </a:p>
        </p:txBody>
      </p:sp>
      <p:pic>
        <p:nvPicPr>
          <p:cNvPr id="5" name="Afbeelding 4">
            <a:extLst>
              <a:ext uri="{FF2B5EF4-FFF2-40B4-BE49-F238E27FC236}">
                <a16:creationId xmlns:a16="http://schemas.microsoft.com/office/drawing/2014/main" id="{5F90E491-E2DE-5C93-0CC8-1B21DF6AF3DA}"/>
              </a:ext>
            </a:extLst>
          </p:cNvPr>
          <p:cNvPicPr>
            <a:picLocks noChangeAspect="1"/>
          </p:cNvPicPr>
          <p:nvPr/>
        </p:nvPicPr>
        <p:blipFill>
          <a:blip r:embed="rId2"/>
          <a:srcRect t="8293"/>
          <a:stretch>
            <a:fillRect/>
          </a:stretch>
        </p:blipFill>
        <p:spPr>
          <a:xfrm>
            <a:off x="356537" y="7850685"/>
            <a:ext cx="5005172" cy="2120631"/>
          </a:xfrm>
          <a:prstGeom prst="rect">
            <a:avLst/>
          </a:prstGeom>
        </p:spPr>
      </p:pic>
    </p:spTree>
    <p:extLst>
      <p:ext uri="{BB962C8B-B14F-4D97-AF65-F5344CB8AC3E}">
        <p14:creationId xmlns:p14="http://schemas.microsoft.com/office/powerpoint/2010/main" val="1332477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D3093BF-498D-AAD4-DAA8-98E3BA1FB6D5}"/>
              </a:ext>
            </a:extLst>
          </p:cNvPr>
          <p:cNvSpPr>
            <a:spLocks noGrp="1"/>
          </p:cNvSpPr>
          <p:nvPr>
            <p:ph type="body" idx="13"/>
          </p:nvPr>
        </p:nvSpPr>
        <p:spPr>
          <a:xfrm>
            <a:off x="799917" y="2626454"/>
            <a:ext cx="4471572" cy="807913"/>
          </a:xfrm>
        </p:spPr>
        <p:txBody>
          <a:bodyPr/>
          <a:lstStyle/>
          <a:p>
            <a:r>
              <a:rPr lang="nl-NL" dirty="0">
                <a:latin typeface="Calibri Light" panose="020F0302020204030204" pitchFamily="34" charset="0"/>
                <a:ea typeface="Calibri Light" panose="020F0302020204030204" pitchFamily="34" charset="0"/>
                <a:cs typeface="Calibri Light" panose="020F0302020204030204" pitchFamily="34" charset="0"/>
              </a:rPr>
              <a:t>Jarig zijn is een feestje en daar hoort natuurlijk een traktatie bij. We vinden het als school fijn wanneer kinderen zoveel mogelijk gezond trakteren. Daarom delen we graag een aantal leuke en gezonde traktatie- ideeën ter inspiratie. </a:t>
            </a:r>
          </a:p>
        </p:txBody>
      </p:sp>
      <p:sp>
        <p:nvSpPr>
          <p:cNvPr id="6" name="Tijdelijke aanduiding voor tekst 1">
            <a:extLst>
              <a:ext uri="{FF2B5EF4-FFF2-40B4-BE49-F238E27FC236}">
                <a16:creationId xmlns:a16="http://schemas.microsoft.com/office/drawing/2014/main" id="{B8579AB9-C760-39CF-7C95-956787D94018}"/>
              </a:ext>
            </a:extLst>
          </p:cNvPr>
          <p:cNvSpPr txBox="1">
            <a:spLocks/>
          </p:cNvSpPr>
          <p:nvPr/>
        </p:nvSpPr>
        <p:spPr>
          <a:xfrm>
            <a:off x="799917" y="2317261"/>
            <a:ext cx="4471572" cy="243656"/>
          </a:xfrm>
          <a:prstGeom prst="rect">
            <a:avLst/>
          </a:prstGeom>
        </p:spPr>
        <p:txBody>
          <a:bodyPr vert="horz" wrap="square" lIns="0" tIns="0" rIns="0" bIns="0" rtlCol="0" anchor="t" anchorCtr="0">
            <a:spAutoFit/>
          </a:bodyPr>
          <a:lstStyle>
            <a:lvl1pPr marL="0" indent="0" algn="l" defTabSz="287990" rtl="0" eaLnBrk="1" latinLnBrk="0" hangingPunct="1">
              <a:lnSpc>
                <a:spcPts val="1600"/>
              </a:lnSpc>
              <a:spcBef>
                <a:spcPct val="20000"/>
              </a:spcBef>
              <a:buFont typeface="Arial"/>
              <a:buNone/>
              <a:defRPr sz="1600" b="1" i="0" kern="1200">
                <a:solidFill>
                  <a:srgbClr val="8DBC2C"/>
                </a:solidFill>
                <a:latin typeface="Roboto" charset="0"/>
                <a:ea typeface="Roboto" charset="0"/>
                <a:cs typeface="Roboto"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pPr algn="r"/>
            <a:r>
              <a:rPr lang="nl-NL" sz="280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Gezond trakteren</a:t>
            </a:r>
            <a:r>
              <a:rPr lang="nl-NL" sz="28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 </a:t>
            </a:r>
          </a:p>
        </p:txBody>
      </p:sp>
      <p:pic>
        <p:nvPicPr>
          <p:cNvPr id="8" name="Afbeelding 7">
            <a:extLst>
              <a:ext uri="{FF2B5EF4-FFF2-40B4-BE49-F238E27FC236}">
                <a16:creationId xmlns:a16="http://schemas.microsoft.com/office/drawing/2014/main" id="{D5020F39-EBF9-14C9-7D83-4140E81C345B}"/>
              </a:ext>
            </a:extLst>
          </p:cNvPr>
          <p:cNvPicPr>
            <a:picLocks noChangeAspect="1"/>
          </p:cNvPicPr>
          <p:nvPr/>
        </p:nvPicPr>
        <p:blipFill>
          <a:blip r:embed="rId2"/>
          <a:stretch>
            <a:fillRect/>
          </a:stretch>
        </p:blipFill>
        <p:spPr>
          <a:xfrm>
            <a:off x="416279" y="3525202"/>
            <a:ext cx="4855210" cy="3641408"/>
          </a:xfrm>
          <a:prstGeom prst="rect">
            <a:avLst/>
          </a:prstGeom>
        </p:spPr>
      </p:pic>
      <p:sp>
        <p:nvSpPr>
          <p:cNvPr id="4" name="Tijdelijke aanduiding voor tekst 1">
            <a:extLst>
              <a:ext uri="{FF2B5EF4-FFF2-40B4-BE49-F238E27FC236}">
                <a16:creationId xmlns:a16="http://schemas.microsoft.com/office/drawing/2014/main" id="{8A1A89FD-0C26-4002-05BC-FB33942656C8}"/>
              </a:ext>
            </a:extLst>
          </p:cNvPr>
          <p:cNvSpPr txBox="1">
            <a:spLocks/>
          </p:cNvSpPr>
          <p:nvPr/>
        </p:nvSpPr>
        <p:spPr>
          <a:xfrm>
            <a:off x="643939" y="7640371"/>
            <a:ext cx="4471572" cy="243656"/>
          </a:xfrm>
          <a:prstGeom prst="rect">
            <a:avLst/>
          </a:prstGeom>
        </p:spPr>
        <p:txBody>
          <a:bodyPr vert="horz" wrap="square" lIns="0" tIns="0" rIns="0" bIns="0" rtlCol="0" anchor="t" anchorCtr="0">
            <a:spAutoFit/>
          </a:bodyPr>
          <a:lstStyle>
            <a:lvl1pPr marL="0" indent="0" algn="l" defTabSz="287990" rtl="0" eaLnBrk="1" latinLnBrk="0" hangingPunct="1">
              <a:lnSpc>
                <a:spcPts val="1600"/>
              </a:lnSpc>
              <a:spcBef>
                <a:spcPct val="20000"/>
              </a:spcBef>
              <a:buFont typeface="Arial"/>
              <a:buNone/>
              <a:defRPr sz="1600" b="1" i="0" kern="1200">
                <a:solidFill>
                  <a:srgbClr val="8DBC2C"/>
                </a:solidFill>
                <a:latin typeface="Roboto" charset="0"/>
                <a:ea typeface="Roboto" charset="0"/>
                <a:cs typeface="Roboto" charset="0"/>
              </a:defRPr>
            </a:lvl1pPr>
            <a:lvl2pPr marL="287990" indent="0" algn="l" defTabSz="287990" rtl="0" eaLnBrk="1" latinLnBrk="0" hangingPunct="1">
              <a:lnSpc>
                <a:spcPts val="1600"/>
              </a:lnSpc>
              <a:spcBef>
                <a:spcPct val="20000"/>
              </a:spcBef>
              <a:buFont typeface="Arial"/>
              <a:buNone/>
              <a:defRPr sz="1134" b="0" i="0" kern="1200">
                <a:solidFill>
                  <a:schemeClr val="tx1">
                    <a:tint val="75000"/>
                  </a:schemeClr>
                </a:solidFill>
                <a:latin typeface="Roboto Light" charset="0"/>
                <a:ea typeface="Roboto Light" charset="0"/>
                <a:cs typeface="Roboto Light" charset="0"/>
              </a:defRPr>
            </a:lvl2pPr>
            <a:lvl3pPr marL="575981" indent="0" algn="l" defTabSz="287990" rtl="0" eaLnBrk="1" latinLnBrk="0" hangingPunct="1">
              <a:lnSpc>
                <a:spcPts val="1600"/>
              </a:lnSpc>
              <a:spcBef>
                <a:spcPct val="20000"/>
              </a:spcBef>
              <a:buFont typeface="Arial"/>
              <a:buNone/>
              <a:defRPr sz="1008" b="0" i="0" kern="1200">
                <a:solidFill>
                  <a:schemeClr val="tx1">
                    <a:tint val="75000"/>
                  </a:schemeClr>
                </a:solidFill>
                <a:latin typeface="Roboto Light" charset="0"/>
                <a:ea typeface="Roboto Light" charset="0"/>
                <a:cs typeface="Roboto Light" charset="0"/>
              </a:defRPr>
            </a:lvl3pPr>
            <a:lvl4pPr marL="86397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4pPr>
            <a:lvl5pPr marL="1151961" indent="0" algn="l" defTabSz="287990" rtl="0" eaLnBrk="1" latinLnBrk="0" hangingPunct="1">
              <a:lnSpc>
                <a:spcPts val="1600"/>
              </a:lnSpc>
              <a:spcBef>
                <a:spcPct val="20000"/>
              </a:spcBef>
              <a:buFont typeface="Arial"/>
              <a:buNone/>
              <a:defRPr sz="882" b="0" i="0" kern="1200">
                <a:solidFill>
                  <a:schemeClr val="tx1">
                    <a:tint val="75000"/>
                  </a:schemeClr>
                </a:solidFill>
                <a:latin typeface="Roboto Light" charset="0"/>
                <a:ea typeface="Roboto Light" charset="0"/>
                <a:cs typeface="Roboto Light" charset="0"/>
              </a:defRPr>
            </a:lvl5pPr>
            <a:lvl6pPr marL="1439951"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6pPr>
            <a:lvl7pPr marL="172794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7pPr>
            <a:lvl8pPr marL="201593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8pPr>
            <a:lvl9pPr marL="2303922" indent="0" algn="l" defTabSz="287990" rtl="0" eaLnBrk="1" latinLnBrk="0" hangingPunct="1">
              <a:spcBef>
                <a:spcPct val="20000"/>
              </a:spcBef>
              <a:buFont typeface="Arial"/>
              <a:buNone/>
              <a:defRPr sz="882" kern="1200">
                <a:solidFill>
                  <a:schemeClr val="tx1">
                    <a:tint val="75000"/>
                  </a:schemeClr>
                </a:solidFill>
                <a:latin typeface="+mn-lt"/>
                <a:ea typeface="+mn-ea"/>
                <a:cs typeface="+mn-cs"/>
              </a:defRPr>
            </a:lvl9pPr>
          </a:lstStyle>
          <a:p>
            <a:pPr algn="r"/>
            <a:r>
              <a:rPr lang="nl-NL" sz="280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rPr>
              <a:t>Schoolkamp</a:t>
            </a:r>
          </a:p>
        </p:txBody>
      </p:sp>
      <p:sp>
        <p:nvSpPr>
          <p:cNvPr id="12" name="Tekstvak 11">
            <a:extLst>
              <a:ext uri="{FF2B5EF4-FFF2-40B4-BE49-F238E27FC236}">
                <a16:creationId xmlns:a16="http://schemas.microsoft.com/office/drawing/2014/main" id="{B58B3C36-156A-C855-8B85-333CD0E59CFB}"/>
              </a:ext>
            </a:extLst>
          </p:cNvPr>
          <p:cNvSpPr txBox="1"/>
          <p:nvPr/>
        </p:nvSpPr>
        <p:spPr>
          <a:xfrm>
            <a:off x="572257" y="7884027"/>
            <a:ext cx="4699232" cy="1625701"/>
          </a:xfrm>
          <a:prstGeom prst="rect">
            <a:avLst/>
          </a:prstGeom>
          <a:noFill/>
        </p:spPr>
        <p:txBody>
          <a:bodyPr wrap="square">
            <a:spAutoFit/>
          </a:bodyPr>
          <a:lstStyle/>
          <a:p>
            <a:pPr marL="0" marR="0" indent="0" algn="l" rtl="0" fontAlgn="base">
              <a:lnSpc>
                <a:spcPts val="1500"/>
              </a:lnSpc>
              <a:buNone/>
            </a:pPr>
            <a:r>
              <a:rPr lang="nl-NL" sz="1200" b="0" i="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Aankomend schooljaar gaan we met de groepen 6, 7 en 8 op schoolkamp naar het prachtige eiland Schiermonnikoog! Het kamp vindt plaats op 16, 17 en 18 september en wordt dit keer georganiseerd aan het begin van het schooljaar.</a:t>
            </a:r>
          </a:p>
          <a:p>
            <a:pPr marL="0" marR="0" indent="0" algn="l" rtl="0" fontAlgn="base">
              <a:lnSpc>
                <a:spcPts val="1500"/>
              </a:lnSpc>
              <a:buNone/>
            </a:pPr>
            <a:r>
              <a:rPr lang="nl-NL" sz="1200" b="0" i="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We kijken ernaar uit om er samen een gezellige en leerzame start van te maken, vol leuke activiteiten in de natuur.</a:t>
            </a:r>
          </a:p>
          <a:p>
            <a:pPr marL="0" marR="0" indent="0" algn="l" rtl="0" fontAlgn="base">
              <a:lnSpc>
                <a:spcPts val="1500"/>
              </a:lnSpc>
              <a:buNone/>
            </a:pPr>
            <a:r>
              <a:rPr lang="nl-NL" sz="1200" b="0" i="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rPr>
              <a:t>Het belooft een mooie ervaring te worden waar de leerlingen nog lang met plezier op terug zullen kijken</a:t>
            </a:r>
            <a:r>
              <a:rPr lang="nl-NL" sz="1200" b="0" i="0">
                <a:solidFill>
                  <a:srgbClr val="000000"/>
                </a:solidFill>
                <a:effectLst/>
                <a:latin typeface="Aptos" panose="020B0004020202020204" pitchFamily="34" charset="0"/>
              </a:rPr>
              <a:t>.</a:t>
            </a:r>
          </a:p>
        </p:txBody>
      </p:sp>
    </p:spTree>
    <p:extLst>
      <p:ext uri="{BB962C8B-B14F-4D97-AF65-F5344CB8AC3E}">
        <p14:creationId xmlns:p14="http://schemas.microsoft.com/office/powerpoint/2010/main" val="1927896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706C3B2E-2C1D-3DA2-54A2-ECAB179D50E2}"/>
              </a:ext>
            </a:extLst>
          </p:cNvPr>
          <p:cNvSpPr txBox="1"/>
          <p:nvPr/>
        </p:nvSpPr>
        <p:spPr>
          <a:xfrm>
            <a:off x="1765040" y="6865038"/>
            <a:ext cx="3103134" cy="553998"/>
          </a:xfrm>
          <a:prstGeom prst="rect">
            <a:avLst/>
          </a:prstGeom>
          <a:noFill/>
        </p:spPr>
        <p:txBody>
          <a:bodyPr wrap="square" rtlCol="0">
            <a:spAutoFit/>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Deze leerling is bij ons op school gestart: </a:t>
            </a:r>
          </a:p>
          <a:p>
            <a:endParaRPr lang="nl-NL" dirty="0"/>
          </a:p>
        </p:txBody>
      </p:sp>
      <p:graphicFrame>
        <p:nvGraphicFramePr>
          <p:cNvPr id="7" name="Tabel 6">
            <a:extLst>
              <a:ext uri="{FF2B5EF4-FFF2-40B4-BE49-F238E27FC236}">
                <a16:creationId xmlns:a16="http://schemas.microsoft.com/office/drawing/2014/main" id="{D35805ED-9C20-CDA1-AB09-1B96E6974B09}"/>
              </a:ext>
            </a:extLst>
          </p:cNvPr>
          <p:cNvGraphicFramePr>
            <a:graphicFrameLocks noGrp="1"/>
          </p:cNvGraphicFramePr>
          <p:nvPr>
            <p:extLst>
              <p:ext uri="{D42A27DB-BD31-4B8C-83A1-F6EECF244321}">
                <p14:modId xmlns:p14="http://schemas.microsoft.com/office/powerpoint/2010/main" val="1369329626"/>
              </p:ext>
            </p:extLst>
          </p:nvPr>
        </p:nvGraphicFramePr>
        <p:xfrm>
          <a:off x="2409146" y="4270319"/>
          <a:ext cx="3154892" cy="2458288"/>
        </p:xfrm>
        <a:graphic>
          <a:graphicData uri="http://schemas.openxmlformats.org/drawingml/2006/table">
            <a:tbl>
              <a:tblPr firstRow="1" bandRow="1">
                <a:tableStyleId>{69C7853C-536D-4A76-A0AE-DD22124D55A5}</a:tableStyleId>
              </a:tblPr>
              <a:tblGrid>
                <a:gridCol w="1577446">
                  <a:extLst>
                    <a:ext uri="{9D8B030D-6E8A-4147-A177-3AD203B41FA5}">
                      <a16:colId xmlns:a16="http://schemas.microsoft.com/office/drawing/2014/main" val="3992390415"/>
                    </a:ext>
                  </a:extLst>
                </a:gridCol>
                <a:gridCol w="1577446">
                  <a:extLst>
                    <a:ext uri="{9D8B030D-6E8A-4147-A177-3AD203B41FA5}">
                      <a16:colId xmlns:a16="http://schemas.microsoft.com/office/drawing/2014/main" val="3363954085"/>
                    </a:ext>
                  </a:extLst>
                </a:gridCol>
              </a:tblGrid>
              <a:tr h="307286">
                <a:tc>
                  <a:txBody>
                    <a:bodyPr/>
                    <a:lstStyle/>
                    <a:p>
                      <a:r>
                        <a:rPr lang="nl-NL" sz="1200" dirty="0"/>
                        <a:t>Groep </a:t>
                      </a: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dirty="0"/>
                        <a:t>Naam </a:t>
                      </a: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072406917"/>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1</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Niko</a:t>
                      </a:r>
                    </a:p>
                  </a:txBody>
                  <a:tcPr/>
                </a:tc>
                <a:extLst>
                  <a:ext uri="{0D108BD9-81ED-4DB2-BD59-A6C34878D82A}">
                    <a16:rowId xmlns:a16="http://schemas.microsoft.com/office/drawing/2014/main" val="423720919"/>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1</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Mare</a:t>
                      </a:r>
                    </a:p>
                  </a:txBody>
                  <a:tcPr/>
                </a:tc>
                <a:extLst>
                  <a:ext uri="{0D108BD9-81ED-4DB2-BD59-A6C34878D82A}">
                    <a16:rowId xmlns:a16="http://schemas.microsoft.com/office/drawing/2014/main" val="545647473"/>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1</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Roos</a:t>
                      </a:r>
                    </a:p>
                  </a:txBody>
                  <a:tcPr/>
                </a:tc>
                <a:extLst>
                  <a:ext uri="{0D108BD9-81ED-4DB2-BD59-A6C34878D82A}">
                    <a16:rowId xmlns:a16="http://schemas.microsoft.com/office/drawing/2014/main" val="2601757343"/>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1</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Raphael </a:t>
                      </a:r>
                    </a:p>
                  </a:txBody>
                  <a:tcPr/>
                </a:tc>
                <a:extLst>
                  <a:ext uri="{0D108BD9-81ED-4DB2-BD59-A6C34878D82A}">
                    <a16:rowId xmlns:a16="http://schemas.microsoft.com/office/drawing/2014/main" val="3635316035"/>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4</a:t>
                      </a:r>
                    </a:p>
                  </a:txBody>
                  <a:tcPr/>
                </a:tc>
                <a:tc>
                  <a:txBody>
                    <a:bodyPr/>
                    <a:lstStyle/>
                    <a:p>
                      <a:r>
                        <a:rPr lang="nl-NL" sz="1200" dirty="0" err="1">
                          <a:latin typeface="Calibri Light" panose="020F0302020204030204" pitchFamily="34" charset="0"/>
                          <a:ea typeface="Calibri Light" panose="020F0302020204030204" pitchFamily="34" charset="0"/>
                          <a:cs typeface="Calibri Light" panose="020F0302020204030204" pitchFamily="34" charset="0"/>
                        </a:rPr>
                        <a:t>Niene</a:t>
                      </a:r>
                      <a:r>
                        <a:rPr lang="nl-NL" sz="1200" dirty="0">
                          <a:latin typeface="Calibri Light" panose="020F0302020204030204" pitchFamily="34" charset="0"/>
                          <a:ea typeface="Calibri Light" panose="020F0302020204030204" pitchFamily="34" charset="0"/>
                          <a:cs typeface="Calibri Light" panose="020F0302020204030204" pitchFamily="34" charset="0"/>
                        </a:rPr>
                        <a:t> </a:t>
                      </a:r>
                    </a:p>
                  </a:txBody>
                  <a:tcPr/>
                </a:tc>
                <a:extLst>
                  <a:ext uri="{0D108BD9-81ED-4DB2-BD59-A6C34878D82A}">
                    <a16:rowId xmlns:a16="http://schemas.microsoft.com/office/drawing/2014/main" val="1141343091"/>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4</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Mirjam </a:t>
                      </a:r>
                    </a:p>
                  </a:txBody>
                  <a:tcPr/>
                </a:tc>
                <a:extLst>
                  <a:ext uri="{0D108BD9-81ED-4DB2-BD59-A6C34878D82A}">
                    <a16:rowId xmlns:a16="http://schemas.microsoft.com/office/drawing/2014/main" val="1425291900"/>
                  </a:ext>
                </a:extLst>
              </a:tr>
              <a:tr h="307286">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6</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Mere</a:t>
                      </a:r>
                    </a:p>
                  </a:txBody>
                  <a:tcPr/>
                </a:tc>
                <a:extLst>
                  <a:ext uri="{0D108BD9-81ED-4DB2-BD59-A6C34878D82A}">
                    <a16:rowId xmlns:a16="http://schemas.microsoft.com/office/drawing/2014/main" val="3584593602"/>
                  </a:ext>
                </a:extLst>
              </a:tr>
            </a:tbl>
          </a:graphicData>
        </a:graphic>
      </p:graphicFrame>
      <p:sp>
        <p:nvSpPr>
          <p:cNvPr id="9" name="Tekstvak 8">
            <a:extLst>
              <a:ext uri="{FF2B5EF4-FFF2-40B4-BE49-F238E27FC236}">
                <a16:creationId xmlns:a16="http://schemas.microsoft.com/office/drawing/2014/main" id="{611AF416-7877-40F2-DDD8-66C4DF1F6440}"/>
              </a:ext>
            </a:extLst>
          </p:cNvPr>
          <p:cNvSpPr txBox="1"/>
          <p:nvPr/>
        </p:nvSpPr>
        <p:spPr>
          <a:xfrm>
            <a:off x="2802890" y="3764556"/>
            <a:ext cx="2956560" cy="738664"/>
          </a:xfrm>
          <a:prstGeom prst="rect">
            <a:avLst/>
          </a:prstGeom>
          <a:noFill/>
        </p:spPr>
        <p:txBody>
          <a:bodyPr wrap="square" rtlCol="0">
            <a:spAutoFit/>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Deze leerlingen starten in het </a:t>
            </a:r>
          </a:p>
          <a:p>
            <a:r>
              <a:rPr lang="nl-NL" sz="1200" dirty="0">
                <a:latin typeface="Calibri Light" panose="020F0302020204030204" pitchFamily="34" charset="0"/>
                <a:ea typeface="Calibri Light" panose="020F0302020204030204" pitchFamily="34" charset="0"/>
                <a:cs typeface="Calibri Light" panose="020F0302020204030204" pitchFamily="34" charset="0"/>
              </a:rPr>
              <a:t>nieuwe schooljaar bij ons op school: </a:t>
            </a:r>
          </a:p>
          <a:p>
            <a:endParaRPr lang="nl-NL" dirty="0"/>
          </a:p>
        </p:txBody>
      </p:sp>
      <p:graphicFrame>
        <p:nvGraphicFramePr>
          <p:cNvPr id="10" name="Tabel 9">
            <a:extLst>
              <a:ext uri="{FF2B5EF4-FFF2-40B4-BE49-F238E27FC236}">
                <a16:creationId xmlns:a16="http://schemas.microsoft.com/office/drawing/2014/main" id="{0B9F2FB8-CDDC-28D3-F035-4312F24C6A24}"/>
              </a:ext>
            </a:extLst>
          </p:cNvPr>
          <p:cNvGraphicFramePr>
            <a:graphicFrameLocks noGrp="1"/>
          </p:cNvGraphicFramePr>
          <p:nvPr>
            <p:extLst>
              <p:ext uri="{D42A27DB-BD31-4B8C-83A1-F6EECF244321}">
                <p14:modId xmlns:p14="http://schemas.microsoft.com/office/powerpoint/2010/main" val="2213203490"/>
              </p:ext>
            </p:extLst>
          </p:nvPr>
        </p:nvGraphicFramePr>
        <p:xfrm>
          <a:off x="1765040" y="7202728"/>
          <a:ext cx="3103134" cy="618684"/>
        </p:xfrm>
        <a:graphic>
          <a:graphicData uri="http://schemas.openxmlformats.org/drawingml/2006/table">
            <a:tbl>
              <a:tblPr firstRow="1" bandRow="1">
                <a:tableStyleId>{69C7853C-536D-4A76-A0AE-DD22124D55A5}</a:tableStyleId>
              </a:tblPr>
              <a:tblGrid>
                <a:gridCol w="1551567">
                  <a:extLst>
                    <a:ext uri="{9D8B030D-6E8A-4147-A177-3AD203B41FA5}">
                      <a16:colId xmlns:a16="http://schemas.microsoft.com/office/drawing/2014/main" val="2989687398"/>
                    </a:ext>
                  </a:extLst>
                </a:gridCol>
                <a:gridCol w="1551567">
                  <a:extLst>
                    <a:ext uri="{9D8B030D-6E8A-4147-A177-3AD203B41FA5}">
                      <a16:colId xmlns:a16="http://schemas.microsoft.com/office/drawing/2014/main" val="4226787122"/>
                    </a:ext>
                  </a:extLst>
                </a:gridCol>
              </a:tblGrid>
              <a:tr h="209634">
                <a:tc>
                  <a:txBody>
                    <a:bodyPr/>
                    <a:lstStyle/>
                    <a:p>
                      <a:r>
                        <a:rPr lang="nl-NL" sz="1200" dirty="0"/>
                        <a:t>Groep </a:t>
                      </a: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txBody>
                  <a:tcPr/>
                </a:tc>
                <a:tc>
                  <a:txBody>
                    <a:bodyPr/>
                    <a:lstStyle/>
                    <a:p>
                      <a:r>
                        <a:rPr lang="nl-NL" sz="1200" dirty="0"/>
                        <a:t>Naam</a:t>
                      </a:r>
                      <a:endParaRPr lang="nl-NL" sz="1200" dirty="0">
                        <a:latin typeface="Calibri Light" panose="020F0302020204030204" pitchFamily="34" charset="0"/>
                        <a:ea typeface="Calibri Light" panose="020F0302020204030204" pitchFamily="34" charset="0"/>
                        <a:cs typeface="Calibri Light" panose="020F0302020204030204" pitchFamily="34" charset="0"/>
                      </a:endParaRPr>
                    </a:p>
                  </a:txBody>
                  <a:tcPr/>
                </a:tc>
                <a:extLst>
                  <a:ext uri="{0D108BD9-81ED-4DB2-BD59-A6C34878D82A}">
                    <a16:rowId xmlns:a16="http://schemas.microsoft.com/office/drawing/2014/main" val="2659101165"/>
                  </a:ext>
                </a:extLst>
              </a:tr>
              <a:tr h="344364">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4</a:t>
                      </a:r>
                    </a:p>
                  </a:txBody>
                  <a:tcPr/>
                </a:tc>
                <a:tc>
                  <a:txBody>
                    <a:bodyPr/>
                    <a:lstStyle/>
                    <a:p>
                      <a:r>
                        <a:rPr lang="nl-NL" sz="1200" dirty="0">
                          <a:latin typeface="Calibri Light" panose="020F0302020204030204" pitchFamily="34" charset="0"/>
                          <a:ea typeface="Calibri Light" panose="020F0302020204030204" pitchFamily="34" charset="0"/>
                          <a:cs typeface="Calibri Light" panose="020F0302020204030204" pitchFamily="34" charset="0"/>
                        </a:rPr>
                        <a:t>Bram</a:t>
                      </a:r>
                    </a:p>
                  </a:txBody>
                  <a:tcPr/>
                </a:tc>
                <a:extLst>
                  <a:ext uri="{0D108BD9-81ED-4DB2-BD59-A6C34878D82A}">
                    <a16:rowId xmlns:a16="http://schemas.microsoft.com/office/drawing/2014/main" val="459619524"/>
                  </a:ext>
                </a:extLst>
              </a:tr>
            </a:tbl>
          </a:graphicData>
        </a:graphic>
      </p:graphicFrame>
      <p:sp>
        <p:nvSpPr>
          <p:cNvPr id="14" name="Rechthoek 13">
            <a:extLst>
              <a:ext uri="{FF2B5EF4-FFF2-40B4-BE49-F238E27FC236}">
                <a16:creationId xmlns:a16="http://schemas.microsoft.com/office/drawing/2014/main" id="{1CC7A892-CF58-4010-867D-0AA6F4B0B792}"/>
              </a:ext>
            </a:extLst>
          </p:cNvPr>
          <p:cNvSpPr/>
          <p:nvPr/>
        </p:nvSpPr>
        <p:spPr>
          <a:xfrm>
            <a:off x="483079" y="4433977"/>
            <a:ext cx="1630393" cy="2156604"/>
          </a:xfrm>
          <a:prstGeom prst="rect">
            <a:avLst/>
          </a:prstGeom>
          <a:solidFill>
            <a:srgbClr val="8DBC2C"/>
          </a:solidFill>
          <a:ln>
            <a:solidFill>
              <a:srgbClr val="8DBC2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Tekstvak 14">
            <a:extLst>
              <a:ext uri="{FF2B5EF4-FFF2-40B4-BE49-F238E27FC236}">
                <a16:creationId xmlns:a16="http://schemas.microsoft.com/office/drawing/2014/main" id="{0FF56781-61EE-4B73-C612-D202ED9E119E}"/>
              </a:ext>
            </a:extLst>
          </p:cNvPr>
          <p:cNvSpPr txBox="1"/>
          <p:nvPr/>
        </p:nvSpPr>
        <p:spPr>
          <a:xfrm>
            <a:off x="634041" y="4807297"/>
            <a:ext cx="1328467" cy="1077218"/>
          </a:xfrm>
          <a:prstGeom prst="rect">
            <a:avLst/>
          </a:prstGeom>
          <a:noFill/>
        </p:spPr>
        <p:txBody>
          <a:bodyPr wrap="square" rtlCol="0">
            <a:spAutoFit/>
          </a:bodyPr>
          <a:lstStyle/>
          <a:p>
            <a:r>
              <a:rPr lang="nl-NL" sz="16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Wij wensen hen een fijne tijd op OBS Nieuwebrug! </a:t>
            </a:r>
          </a:p>
        </p:txBody>
      </p:sp>
    </p:spTree>
    <p:extLst>
      <p:ext uri="{BB962C8B-B14F-4D97-AF65-F5344CB8AC3E}">
        <p14:creationId xmlns:p14="http://schemas.microsoft.com/office/powerpoint/2010/main" val="273032247"/>
      </p:ext>
    </p:extLst>
  </p:cSld>
  <p:clrMapOvr>
    <a:masterClrMapping/>
  </p:clrMapOvr>
</p:sld>
</file>

<file path=ppt/theme/theme1.xml><?xml version="1.0" encoding="utf-8"?>
<a:theme xmlns:a="http://schemas.openxmlformats.org/drawingml/2006/main" name="Standaard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ieuwebrug Nieuwsbrief september 2022" id="{579E1363-07A9-FE41-A9E0-9AA4325754DE}" vid="{F8571477-9504-AB4B-B373-B290C32CA6E0}"/>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1256321-0c6f-4ba9-8c80-461c1da799c7">
      <Terms xmlns="http://schemas.microsoft.com/office/infopath/2007/PartnerControls"/>
    </lcf76f155ced4ddcb4097134ff3c332f>
    <TaxCatchAll xmlns="b9428adb-ef15-4efe-95e4-fba34291fa1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7948C5D3D439C48AE44A51F97759259" ma:contentTypeVersion="16" ma:contentTypeDescription="Een nieuw document maken." ma:contentTypeScope="" ma:versionID="cf9684cefd178775ddca575435c1ed67">
  <xsd:schema xmlns:xsd="http://www.w3.org/2001/XMLSchema" xmlns:xs="http://www.w3.org/2001/XMLSchema" xmlns:p="http://schemas.microsoft.com/office/2006/metadata/properties" xmlns:ns2="f1256321-0c6f-4ba9-8c80-461c1da799c7" xmlns:ns3="b9428adb-ef15-4efe-95e4-fba34291fa19" targetNamespace="http://schemas.microsoft.com/office/2006/metadata/properties" ma:root="true" ma:fieldsID="4e38757a9aab575cea60de05cfab4675" ns2:_="" ns3:_="">
    <xsd:import namespace="f1256321-0c6f-4ba9-8c80-461c1da799c7"/>
    <xsd:import namespace="b9428adb-ef15-4efe-95e4-fba34291f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LengthInSeconds" minOccurs="0"/>
                <xsd:element ref="ns2:MediaServiceObjectDetectorVersion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256321-0c6f-4ba9-8c80-461c1da799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1241942b-f22d-4f83-a1f7-fbff8d1f041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428adb-ef15-4efe-95e4-fba34291fa19"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14" nillable="true" ma:displayName="Taxonomy Catch All Column" ma:hidden="true" ma:list="{3b087e40-1b79-406e-b861-d47246574449}" ma:internalName="TaxCatchAll" ma:showField="CatchAllData" ma:web="b9428adb-ef15-4efe-95e4-fba34291f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9E6EBC-68D6-4ED5-9EA1-8D911B70D66B}">
  <ds:schemaRefs>
    <ds:schemaRef ds:uri="http://schemas.microsoft.com/sharepoint/v3/contenttype/forms"/>
  </ds:schemaRefs>
</ds:datastoreItem>
</file>

<file path=customXml/itemProps2.xml><?xml version="1.0" encoding="utf-8"?>
<ds:datastoreItem xmlns:ds="http://schemas.openxmlformats.org/officeDocument/2006/customXml" ds:itemID="{C8D95581-8F8A-4BB9-A50E-D1B4AC72CED6}">
  <ds:schemaRefs>
    <ds:schemaRef ds:uri="http://schemas.microsoft.com/office/infopath/2007/PartnerControls"/>
    <ds:schemaRef ds:uri="http://schemas.microsoft.com/office/2006/documentManagement/types"/>
    <ds:schemaRef ds:uri="http://purl.org/dc/elements/1.1/"/>
    <ds:schemaRef ds:uri="http://purl.org/dc/dcmitype/"/>
    <ds:schemaRef ds:uri="http://www.w3.org/XML/1998/namespace"/>
    <ds:schemaRef ds:uri="http://schemas.microsoft.com/office/2006/metadata/properties"/>
    <ds:schemaRef ds:uri="f1256321-0c6f-4ba9-8c80-461c1da799c7"/>
    <ds:schemaRef ds:uri="http://schemas.openxmlformats.org/package/2006/metadata/core-properties"/>
    <ds:schemaRef ds:uri="b9428adb-ef15-4efe-95e4-fba34291fa19"/>
    <ds:schemaRef ds:uri="http://purl.org/dc/terms/"/>
  </ds:schemaRefs>
</ds:datastoreItem>
</file>

<file path=customXml/itemProps3.xml><?xml version="1.0" encoding="utf-8"?>
<ds:datastoreItem xmlns:ds="http://schemas.openxmlformats.org/officeDocument/2006/customXml" ds:itemID="{6406397B-B410-46E5-BB96-347A927AF32B}">
  <ds:schemaRefs>
    <ds:schemaRef ds:uri="b9428adb-ef15-4efe-95e4-fba34291fa19"/>
    <ds:schemaRef ds:uri="f1256321-0c6f-4ba9-8c80-461c1da799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Nieuwebrug Nieuwsbrief september 2022</Template>
  <TotalTime>35</TotalTime>
  <Words>2222</Words>
  <Application>Microsoft Office PowerPoint</Application>
  <PresentationFormat>Aangepast</PresentationFormat>
  <Paragraphs>170</Paragraphs>
  <Slides>16</Slides>
  <Notes>2</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16</vt:i4>
      </vt:variant>
    </vt:vector>
  </HeadingPairs>
  <TitlesOfParts>
    <vt:vector size="25" baseType="lpstr">
      <vt:lpstr>Aptos</vt:lpstr>
      <vt:lpstr>Arial</vt:lpstr>
      <vt:lpstr>Calibri</vt:lpstr>
      <vt:lpstr>Calibri Light</vt:lpstr>
      <vt:lpstr>Cocon Light</vt:lpstr>
      <vt:lpstr>Roboto</vt:lpstr>
      <vt:lpstr>Roboto Light</vt:lpstr>
      <vt:lpstr>Yeseva One</vt:lpstr>
      <vt:lpstr>Standaardthema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Diana van Dam</dc:creator>
  <cp:lastModifiedBy>Diana van Dam</cp:lastModifiedBy>
  <cp:revision>1</cp:revision>
  <dcterms:created xsi:type="dcterms:W3CDTF">2022-09-22T07:50:55Z</dcterms:created>
  <dcterms:modified xsi:type="dcterms:W3CDTF">2026-07-03T21:06:44Z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0x010100C7948C5D3D439C48AE44A51F97759259</vt:lpwstr>
  </property>
  <property fmtid="{D5CDD505-2E9C-101B-9397-08002B2CF9AE}" pid="3" name="MediaServiceImageTags">
    <vt:lpwstr/>
  </property>
</Properties>
</file>